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632"/>
  </p:normalViewPr>
  <p:slideViewPr>
    <p:cSldViewPr snapToGrid="0">
      <p:cViewPr varScale="1">
        <p:scale>
          <a:sx n="132" d="100"/>
          <a:sy n="132" d="100"/>
        </p:scale>
        <p:origin x="1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88FF7-C415-857A-E6E7-CF142BDF2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B08B2-0DB6-83D6-28F1-68A00CFA4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9777D-BF57-CACD-09B4-EC67835D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3898-5571-B24F-8619-04B887E5F106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14EEE-9957-1E5C-AB74-FA9892394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EF209-EEAF-B87B-29EE-634866571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028B-AD7A-7B48-B186-C29872F2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3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A4A5C-EE91-81D6-02A5-A91EAE737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22210-E93D-C2D4-C15E-F1AE8FC99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CBE92-26E8-96EC-42BF-5E0C9314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3898-5571-B24F-8619-04B887E5F106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F271D-4E73-668E-9926-6F25B663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1A0CA-7C3D-F102-7A1F-97CF76F1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028B-AD7A-7B48-B186-C29872F2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0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9BEB8C-6610-EF85-1F68-9E3D3B393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19AD3-EEFE-B311-BE2D-0DACB7771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F3F78-F350-E856-293E-8A4401C1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3898-5571-B24F-8619-04B887E5F106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7AE02-3401-2E0F-CCB1-72AAC4A4F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A2523-FD3E-8B72-98A5-FC054620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028B-AD7A-7B48-B186-C29872F2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2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46C0-3812-9D47-BAB1-F6588613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831EE-7EE7-D6C4-CDDC-AE474BE92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0E071-4DF8-5FF1-09A6-2E9A0069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3898-5571-B24F-8619-04B887E5F106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66BE7-5953-B740-75C2-A5ED72F32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764E8-2E8C-3A21-1B13-93B29A54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028B-AD7A-7B48-B186-C29872F2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4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EF8E-45A2-3869-E8BE-D322C5A4B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784FF-BA9D-3EF7-C291-96DA61287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12452-3650-FF59-392C-CAAC5982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3898-5571-B24F-8619-04B887E5F106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5BF92-F595-374B-B618-261C638B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2300E-3695-B680-411B-59D6AAFA2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028B-AD7A-7B48-B186-C29872F2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4FC6-D692-44A5-02B0-FAA04D61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76F74-304A-0461-5B66-6883CC237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35DEA-3B68-943E-8F16-9B379C753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22A5A-257F-A618-8FE4-B08AD88B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3898-5571-B24F-8619-04B887E5F106}" type="datetimeFigureOut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9CE40-6717-3A2F-945A-B52E6B8A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2A7D6-134C-7B0D-9475-4CC5AF31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028B-AD7A-7B48-B186-C29872F2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D1DD-2DEF-2B3E-D6D8-1960D88B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F15CA-DA98-250F-29F9-0EF5B2EC6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76E1D-3457-B065-7663-8BE5F3BFE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8E0CB-9468-719C-65E9-C5D14380A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BBE940-7A0F-80D4-2578-2EDF98D18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D598F2-4D78-AD89-0264-6C9C68BC3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3898-5571-B24F-8619-04B887E5F106}" type="datetimeFigureOut">
              <a:rPr lang="en-US" smtClean="0"/>
              <a:t>5/1/25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A910B-EB26-9622-3D12-20FE454A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B25849-390A-5214-62D6-683B22D8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028B-AD7A-7B48-B186-C29872F2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2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1EAE-91CB-0668-C5DB-0224D3B45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314CA-65BF-0F1C-E847-2573B11AB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3898-5571-B24F-8619-04B887E5F106}" type="datetimeFigureOut">
              <a:rPr lang="en-US" smtClean="0"/>
              <a:t>5/1/25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C9B01-F11E-A5B4-439F-72DB27125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5CD08-FDD1-AA7B-4604-B3B000B54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028B-AD7A-7B48-B186-C29872F2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2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94C19-4A57-BBE9-AB7C-50CF9B3F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3898-5571-B24F-8619-04B887E5F106}" type="datetimeFigureOut">
              <a:rPr lang="en-US" smtClean="0"/>
              <a:t>5/1/25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A6B75-617E-E91A-765D-4D4CE6FED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744F4-EF5D-2287-C040-9E006E3F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028B-AD7A-7B48-B186-C29872F2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6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D994-39F7-8DB8-0C51-22185B953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13863-499C-FC33-9119-9AEDE5C1B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F8C80-29F3-9065-33DA-18A6F5D2E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D69E8-1805-17F7-C7A8-FC00E8FA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3898-5571-B24F-8619-04B887E5F106}" type="datetimeFigureOut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8ADF2-A124-6008-AFBF-F1591AE36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5FE7-4256-945D-CA1D-01841943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028B-AD7A-7B48-B186-C29872F2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8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1CB21-A2E4-FD43-02F2-5133ADB6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9E01F-7334-48DE-B6BD-403936481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992D6-5D68-A768-758E-10D552EA0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99176-44D3-7991-5022-9BEA2CD7D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3898-5571-B24F-8619-04B887E5F106}" type="datetimeFigureOut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00F01-B8D9-36E6-0C1C-B83895895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11BA1-4008-FABE-381D-81244718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028B-AD7A-7B48-B186-C29872F2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3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37D43-6743-2A0F-9A1E-789E643B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DCF55-308E-2F62-C9D1-988FCD248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C9A7-780D-B052-8149-00546065E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503898-5571-B24F-8619-04B887E5F106}" type="datetimeFigureOut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71A65-601D-259C-3842-A52BD1440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5B200-E7FE-589E-B8B9-FBFA11862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A0028B-AD7A-7B48-B186-C29872F25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4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C87A93-B76E-DA7C-8C34-A9864E9A4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37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D3129-8DBF-426E-EA03-5EDB45AB7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1A064-F11A-E75B-EDFE-77363A4D0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4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B04CF-72D1-2643-01D4-B5A37DD6F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3FE3F-A9BF-551A-08AE-EDAC76259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3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E5F7E-9095-D462-277A-5ADA1057C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7BA069-04AE-35C6-14F8-9F37BE70E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53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6AA9F-1C37-D785-A090-C181F923B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D54E2-02A8-8C1B-383F-44204ABD3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0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CBC2F-EAEA-55E3-BC41-81B2DB936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798AB6-B038-2BC1-29C4-FDFA95DB8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17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63205-7F4D-AB7C-8FB5-5065E89E4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A5901B-756F-A16C-13FA-22FF0EE8F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2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FE447-5A23-8084-453E-084963B84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C14D52-199F-EB59-E867-5E50A9DFB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12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95432-AB9F-20F6-6FCB-BF71BA768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F384E5-C1FF-D575-9D62-EB235B02B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70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FDC48-93EF-D707-5A2C-965DD3593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042749-B452-95E8-36FD-3214C5A1F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97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71AB2-EC8F-9435-CA9A-105D30EA3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809F89-0667-D130-33E7-D6911EAB3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8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D72D5-7660-9B38-2B30-E9E7503DB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C3CEB-36C5-C085-174E-2D3F9441E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36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68781-EF5C-8A97-AE2B-603BB8A8D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1106FF-7CCC-1D12-E5C8-2AB94CDB4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04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45FD3-908B-63C0-F69B-CE4D16F03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973C7C-EF9B-B57C-5175-8D269F656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34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7EA7B-A642-4D12-5590-011F6D37A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D3B857-1978-40B0-315F-7245C455D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90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A3FDD-D780-8C34-BB13-37BD7B9AF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427EF8-58CF-0078-2151-981A89CA0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1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EB12C-6EFC-8E3F-BC83-B40D16B6D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65BA17-9F87-F03F-9567-959853BF9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85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448D4-94F4-A044-FB0A-238000560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7B890-6167-1679-534C-B488EC9CC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80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D3335-A723-6CE2-24A0-1F4B8933F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745F01-B93B-36EB-FF70-15D9C221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64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2EF93-9C5F-A841-8965-D5DF3235B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877DB2-9E49-A39A-D9E5-74584643E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72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9AD57-AAF2-39BE-D22A-2FAD9928A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83A994-6ECB-F0F6-24D6-D43180537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26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C7D5D-7063-D006-D337-A30A36958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23746E-FC8C-B95A-A354-2CF6892B2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0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C32A0-4456-A196-B007-F1CDCCD3A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141F67-9203-6FB2-3955-652BE846C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84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2A7D6-D00C-8758-F79B-EEBFF3095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089172-C7A4-0168-5696-B19A291E4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50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3C19D-1A53-A887-82C8-F485129E5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9B4699-516B-9442-C7B7-130D33028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94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371B3-8CCE-A72D-5E85-6C12DA206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40A164-04E9-44FF-AF50-1B716FF94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0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58F06-163E-99D5-BD84-4CCED5494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5E5313-6BA1-2885-BC7F-CED28C8AC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84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9AC15-84D9-9EF2-A8F2-1F7007E42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BA37D-79F2-4EE3-600F-FA7539555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13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C9776-954D-F970-AD2D-2E884DB76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68F2C7-6467-B6F8-67AE-6363C05A5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76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19DAF-8EB6-8C29-5DF8-9D7F93584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19E097-8461-FF1D-7336-7D674949C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94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595AD-FA31-B26D-C92B-EB3CC26AC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571A6E-091C-DE0D-2BAD-C130ADBD8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58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5CC91-EB0C-D147-E3A5-B6D47C815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EA052C-F538-7916-103A-61FCEE19F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5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35C50-0A8F-18FE-7E3F-4F6E497D4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A2C73-CEB3-D478-13E4-6B7959FAF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3551D-E7FC-FCA9-0DFB-A6D5AA0FC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62D2B-FA19-A83D-A9DE-420659C4F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41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6374F-7D66-2396-BADA-BCD929577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6F664-BBF4-B083-CAE2-780CF2A0C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68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F832A-A327-1AA5-15DE-2A963D5C0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ADAB61-5ABE-E30A-BC2B-BFEAC4CF3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07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5D0D2-6241-33F5-AE96-039DEDFD4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5E0AF-FFFC-539F-F9F9-10102F0C7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53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81A3C-4871-1BDA-C4F3-1C083200B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BAFEF6-D895-368C-6464-43A5CEA8C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22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E826C-4E92-3856-56C9-3456313E9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3F46FC-7B5E-36FC-845C-18D76D352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803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791D8-1DF0-70A4-3DB8-37B33D473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A031A1-BAF7-44B9-4B35-589430C4A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780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3515C-0BA8-558D-27C1-51BAC761F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57DAF-B6B6-E968-F132-8E6147DF3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878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D7C2A-C88B-63B3-7948-A46F7FFDA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E4C6EC-EF3F-26D1-784A-A5A31CA6E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7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C0171-F067-908C-9429-AAD747AE7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C0451-1F1D-3F7F-2F65-5A5CCF0E5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0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E6AD7-7EF1-3331-45B2-80C5D6BD9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0F2D9B-ABBD-0240-61A1-B6074B2E6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9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DEE10-E6BA-5C8E-D3AC-E86A128D2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ACD75-2E6F-6BE4-BDB8-B70BFE915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13EFE-3B0A-B698-5500-507DAC2BD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68426-9964-F3FA-0241-047211AC7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3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CE85F-3668-E1A4-D323-1C8F534AC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0B1FD2-63A4-80F5-CAC4-C6516EDF9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69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Widescreen</PresentationFormat>
  <Paragraphs>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Stephanie Powar</dc:creator>
  <cp:lastModifiedBy>Stephanie Powar</cp:lastModifiedBy>
  <cp:revision>1</cp:revision>
  <dcterms:created xsi:type="dcterms:W3CDTF">2025-04-30T18:53:06Z</dcterms:created>
  <dcterms:modified xsi:type="dcterms:W3CDTF">2025-04-30T19:02:48Z</dcterms:modified>
</cp:coreProperties>
</file>