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7E8EB8-21CF-45ED-84B6-583D402F566C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6368D9-FDC1-4432-BB4E-8758A9FB5386}">
      <dgm:prSet/>
      <dgm:spPr/>
      <dgm:t>
        <a:bodyPr/>
        <a:lstStyle/>
        <a:p>
          <a:r>
            <a:rPr lang="en-US"/>
            <a:t>Understand unseen ideals and non-negotiable traits of Christ-like character</a:t>
          </a:r>
        </a:p>
      </dgm:t>
    </dgm:pt>
    <dgm:pt modelId="{5F444A70-311F-44D5-98B8-7C7D87A71C69}" type="parTrans" cxnId="{34099B1A-711E-4C27-B80F-F62C79961AEA}">
      <dgm:prSet/>
      <dgm:spPr/>
      <dgm:t>
        <a:bodyPr/>
        <a:lstStyle/>
        <a:p>
          <a:endParaRPr lang="en-US"/>
        </a:p>
      </dgm:t>
    </dgm:pt>
    <dgm:pt modelId="{A771F5C7-1F3C-4970-999D-A9537328BAC6}" type="sibTrans" cxnId="{34099B1A-711E-4C27-B80F-F62C79961AEA}">
      <dgm:prSet/>
      <dgm:spPr/>
      <dgm:t>
        <a:bodyPr/>
        <a:lstStyle/>
        <a:p>
          <a:endParaRPr lang="en-US"/>
        </a:p>
      </dgm:t>
    </dgm:pt>
    <dgm:pt modelId="{08AE0C16-01BE-4A41-B903-4E59A1B719A8}">
      <dgm:prSet/>
      <dgm:spPr/>
      <dgm:t>
        <a:bodyPr/>
        <a:lstStyle/>
        <a:p>
          <a:r>
            <a:rPr lang="en-US"/>
            <a:t>Tap into God's power to always do the right thing</a:t>
          </a:r>
        </a:p>
      </dgm:t>
    </dgm:pt>
    <dgm:pt modelId="{5C939F14-65C0-42CC-99E4-E995072A37B7}" type="parTrans" cxnId="{99B64EB9-C23B-465C-9193-B8AF6DA5D5ED}">
      <dgm:prSet/>
      <dgm:spPr/>
      <dgm:t>
        <a:bodyPr/>
        <a:lstStyle/>
        <a:p>
          <a:endParaRPr lang="en-US"/>
        </a:p>
      </dgm:t>
    </dgm:pt>
    <dgm:pt modelId="{A203F91E-EFA9-4721-B74A-673A18CD2B0B}" type="sibTrans" cxnId="{99B64EB9-C23B-465C-9193-B8AF6DA5D5ED}">
      <dgm:prSet/>
      <dgm:spPr/>
      <dgm:t>
        <a:bodyPr/>
        <a:lstStyle/>
        <a:p>
          <a:endParaRPr lang="en-US"/>
        </a:p>
      </dgm:t>
    </dgm:pt>
    <dgm:pt modelId="{CF87994E-809A-4434-A5B3-E786A006D1A8}">
      <dgm:prSet/>
      <dgm:spPr/>
      <dgm:t>
        <a:bodyPr/>
        <a:lstStyle/>
        <a:p>
          <a:r>
            <a:rPr lang="en-US"/>
            <a:t>Stay aligned with God to release Kingdom riches to others</a:t>
          </a:r>
        </a:p>
      </dgm:t>
    </dgm:pt>
    <dgm:pt modelId="{A770E2D0-9097-4EE1-9ACA-630BFF1934AF}" type="parTrans" cxnId="{A1789795-F188-4269-992E-DCE09A8309A6}">
      <dgm:prSet/>
      <dgm:spPr/>
      <dgm:t>
        <a:bodyPr/>
        <a:lstStyle/>
        <a:p>
          <a:endParaRPr lang="en-US"/>
        </a:p>
      </dgm:t>
    </dgm:pt>
    <dgm:pt modelId="{A709CDF2-9BF3-4E31-A31F-EF6CEC8F8A07}" type="sibTrans" cxnId="{A1789795-F188-4269-992E-DCE09A8309A6}">
      <dgm:prSet/>
      <dgm:spPr/>
      <dgm:t>
        <a:bodyPr/>
        <a:lstStyle/>
        <a:p>
          <a:endParaRPr lang="en-US"/>
        </a:p>
      </dgm:t>
    </dgm:pt>
    <dgm:pt modelId="{9C1945C3-6CA7-4245-A725-F4C82460747C}" type="pres">
      <dgm:prSet presAssocID="{AB7E8EB8-21CF-45ED-84B6-583D402F566C}" presName="Name0" presStyleCnt="0">
        <dgm:presLayoutVars>
          <dgm:dir/>
          <dgm:resizeHandles val="exact"/>
        </dgm:presLayoutVars>
      </dgm:prSet>
      <dgm:spPr/>
    </dgm:pt>
    <dgm:pt modelId="{7C75A1D2-0390-49CB-B675-C76939B0015C}" type="pres">
      <dgm:prSet presAssocID="{1B6368D9-FDC1-4432-BB4E-8758A9FB5386}" presName="node" presStyleLbl="node1" presStyleIdx="0" presStyleCnt="3">
        <dgm:presLayoutVars>
          <dgm:bulletEnabled val="1"/>
        </dgm:presLayoutVars>
      </dgm:prSet>
      <dgm:spPr/>
    </dgm:pt>
    <dgm:pt modelId="{EFFEF3B8-D44D-4252-A020-7D4E381308F0}" type="pres">
      <dgm:prSet presAssocID="{A771F5C7-1F3C-4970-999D-A9537328BAC6}" presName="sibTrans" presStyleLbl="sibTrans1D1" presStyleIdx="0" presStyleCnt="2"/>
      <dgm:spPr/>
    </dgm:pt>
    <dgm:pt modelId="{492AB326-FF7D-4C1A-870C-E0C8B3E4302B}" type="pres">
      <dgm:prSet presAssocID="{A771F5C7-1F3C-4970-999D-A9537328BAC6}" presName="connectorText" presStyleLbl="sibTrans1D1" presStyleIdx="0" presStyleCnt="2"/>
      <dgm:spPr/>
    </dgm:pt>
    <dgm:pt modelId="{53F23528-835B-4EF4-BAF0-0207BD757560}" type="pres">
      <dgm:prSet presAssocID="{08AE0C16-01BE-4A41-B903-4E59A1B719A8}" presName="node" presStyleLbl="node1" presStyleIdx="1" presStyleCnt="3">
        <dgm:presLayoutVars>
          <dgm:bulletEnabled val="1"/>
        </dgm:presLayoutVars>
      </dgm:prSet>
      <dgm:spPr/>
    </dgm:pt>
    <dgm:pt modelId="{3AF2C24F-414E-424B-81BA-D6C692154F68}" type="pres">
      <dgm:prSet presAssocID="{A203F91E-EFA9-4721-B74A-673A18CD2B0B}" presName="sibTrans" presStyleLbl="sibTrans1D1" presStyleIdx="1" presStyleCnt="2"/>
      <dgm:spPr/>
    </dgm:pt>
    <dgm:pt modelId="{080B32D7-AA77-43AE-ABA5-F3E154F09B0B}" type="pres">
      <dgm:prSet presAssocID="{A203F91E-EFA9-4721-B74A-673A18CD2B0B}" presName="connectorText" presStyleLbl="sibTrans1D1" presStyleIdx="1" presStyleCnt="2"/>
      <dgm:spPr/>
    </dgm:pt>
    <dgm:pt modelId="{2DB104EF-2EC0-4A10-8043-EFFE705DDDFD}" type="pres">
      <dgm:prSet presAssocID="{CF87994E-809A-4434-A5B3-E786A006D1A8}" presName="node" presStyleLbl="node1" presStyleIdx="2" presStyleCnt="3">
        <dgm:presLayoutVars>
          <dgm:bulletEnabled val="1"/>
        </dgm:presLayoutVars>
      </dgm:prSet>
      <dgm:spPr/>
    </dgm:pt>
  </dgm:ptLst>
  <dgm:cxnLst>
    <dgm:cxn modelId="{230A6704-EE6A-491B-A20E-832EF15746EF}" type="presOf" srcId="{A771F5C7-1F3C-4970-999D-A9537328BAC6}" destId="{EFFEF3B8-D44D-4252-A020-7D4E381308F0}" srcOrd="0" destOrd="0" presId="urn:microsoft.com/office/officeart/2016/7/layout/RepeatingBendingProcessNew"/>
    <dgm:cxn modelId="{34099B1A-711E-4C27-B80F-F62C79961AEA}" srcId="{AB7E8EB8-21CF-45ED-84B6-583D402F566C}" destId="{1B6368D9-FDC1-4432-BB4E-8758A9FB5386}" srcOrd="0" destOrd="0" parTransId="{5F444A70-311F-44D5-98B8-7C7D87A71C69}" sibTransId="{A771F5C7-1F3C-4970-999D-A9537328BAC6}"/>
    <dgm:cxn modelId="{C6C39C2E-C6B8-4F04-BB8B-4420A3C972B7}" type="presOf" srcId="{A203F91E-EFA9-4721-B74A-673A18CD2B0B}" destId="{080B32D7-AA77-43AE-ABA5-F3E154F09B0B}" srcOrd="1" destOrd="0" presId="urn:microsoft.com/office/officeart/2016/7/layout/RepeatingBendingProcessNew"/>
    <dgm:cxn modelId="{3ABC825D-0C2F-4460-9A23-791D8BEE3C05}" type="presOf" srcId="{CF87994E-809A-4434-A5B3-E786A006D1A8}" destId="{2DB104EF-2EC0-4A10-8043-EFFE705DDDFD}" srcOrd="0" destOrd="0" presId="urn:microsoft.com/office/officeart/2016/7/layout/RepeatingBendingProcessNew"/>
    <dgm:cxn modelId="{EF6B6B87-9C82-47CB-A492-F1C96008FC5B}" type="presOf" srcId="{1B6368D9-FDC1-4432-BB4E-8758A9FB5386}" destId="{7C75A1D2-0390-49CB-B675-C76939B0015C}" srcOrd="0" destOrd="0" presId="urn:microsoft.com/office/officeart/2016/7/layout/RepeatingBendingProcessNew"/>
    <dgm:cxn modelId="{787C4C8A-653F-461F-83CD-5C130DE219C5}" type="presOf" srcId="{A771F5C7-1F3C-4970-999D-A9537328BAC6}" destId="{492AB326-FF7D-4C1A-870C-E0C8B3E4302B}" srcOrd="1" destOrd="0" presId="urn:microsoft.com/office/officeart/2016/7/layout/RepeatingBendingProcessNew"/>
    <dgm:cxn modelId="{E182C08F-6A78-455B-A712-1C0B5483F607}" type="presOf" srcId="{AB7E8EB8-21CF-45ED-84B6-583D402F566C}" destId="{9C1945C3-6CA7-4245-A725-F4C82460747C}" srcOrd="0" destOrd="0" presId="urn:microsoft.com/office/officeart/2016/7/layout/RepeatingBendingProcessNew"/>
    <dgm:cxn modelId="{A1789795-F188-4269-992E-DCE09A8309A6}" srcId="{AB7E8EB8-21CF-45ED-84B6-583D402F566C}" destId="{CF87994E-809A-4434-A5B3-E786A006D1A8}" srcOrd="2" destOrd="0" parTransId="{A770E2D0-9097-4EE1-9ACA-630BFF1934AF}" sibTransId="{A709CDF2-9BF3-4E31-A31F-EF6CEC8F8A07}"/>
    <dgm:cxn modelId="{CAC9BDA4-DE9F-4AC6-8BAA-1482AB9D1FA9}" type="presOf" srcId="{A203F91E-EFA9-4721-B74A-673A18CD2B0B}" destId="{3AF2C24F-414E-424B-81BA-D6C692154F68}" srcOrd="0" destOrd="0" presId="urn:microsoft.com/office/officeart/2016/7/layout/RepeatingBendingProcessNew"/>
    <dgm:cxn modelId="{99B64EB9-C23B-465C-9193-B8AF6DA5D5ED}" srcId="{AB7E8EB8-21CF-45ED-84B6-583D402F566C}" destId="{08AE0C16-01BE-4A41-B903-4E59A1B719A8}" srcOrd="1" destOrd="0" parTransId="{5C939F14-65C0-42CC-99E4-E995072A37B7}" sibTransId="{A203F91E-EFA9-4721-B74A-673A18CD2B0B}"/>
    <dgm:cxn modelId="{D44437EF-7059-46E4-820E-D3C68E4B57EC}" type="presOf" srcId="{08AE0C16-01BE-4A41-B903-4E59A1B719A8}" destId="{53F23528-835B-4EF4-BAF0-0207BD757560}" srcOrd="0" destOrd="0" presId="urn:microsoft.com/office/officeart/2016/7/layout/RepeatingBendingProcessNew"/>
    <dgm:cxn modelId="{F2D18C2A-D7C8-44DE-A0DF-CF3890349B9B}" type="presParOf" srcId="{9C1945C3-6CA7-4245-A725-F4C82460747C}" destId="{7C75A1D2-0390-49CB-B675-C76939B0015C}" srcOrd="0" destOrd="0" presId="urn:microsoft.com/office/officeart/2016/7/layout/RepeatingBendingProcessNew"/>
    <dgm:cxn modelId="{23B40CF8-8504-487A-90C5-B4A0E1D3B0B7}" type="presParOf" srcId="{9C1945C3-6CA7-4245-A725-F4C82460747C}" destId="{EFFEF3B8-D44D-4252-A020-7D4E381308F0}" srcOrd="1" destOrd="0" presId="urn:microsoft.com/office/officeart/2016/7/layout/RepeatingBendingProcessNew"/>
    <dgm:cxn modelId="{0B5CA98A-8E4E-4A3E-9B9C-9DB957E62F7B}" type="presParOf" srcId="{EFFEF3B8-D44D-4252-A020-7D4E381308F0}" destId="{492AB326-FF7D-4C1A-870C-E0C8B3E4302B}" srcOrd="0" destOrd="0" presId="urn:microsoft.com/office/officeart/2016/7/layout/RepeatingBendingProcessNew"/>
    <dgm:cxn modelId="{437F4AD2-179D-4B7B-9169-796B1493547F}" type="presParOf" srcId="{9C1945C3-6CA7-4245-A725-F4C82460747C}" destId="{53F23528-835B-4EF4-BAF0-0207BD757560}" srcOrd="2" destOrd="0" presId="urn:microsoft.com/office/officeart/2016/7/layout/RepeatingBendingProcessNew"/>
    <dgm:cxn modelId="{E649EE21-23AA-4F75-96C6-9C34A020D6A3}" type="presParOf" srcId="{9C1945C3-6CA7-4245-A725-F4C82460747C}" destId="{3AF2C24F-414E-424B-81BA-D6C692154F68}" srcOrd="3" destOrd="0" presId="urn:microsoft.com/office/officeart/2016/7/layout/RepeatingBendingProcessNew"/>
    <dgm:cxn modelId="{961C6C48-200F-4544-9DF6-4214AF747B41}" type="presParOf" srcId="{3AF2C24F-414E-424B-81BA-D6C692154F68}" destId="{080B32D7-AA77-43AE-ABA5-F3E154F09B0B}" srcOrd="0" destOrd="0" presId="urn:microsoft.com/office/officeart/2016/7/layout/RepeatingBendingProcessNew"/>
    <dgm:cxn modelId="{59A5F725-7F68-46A5-8E33-DF11AFE6080E}" type="presParOf" srcId="{9C1945C3-6CA7-4245-A725-F4C82460747C}" destId="{2DB104EF-2EC0-4A10-8043-EFFE705DDDFD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7698EF-29CF-4E27-9E24-9AF7C8348C0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8056444-3E80-44AC-B21D-5BD71BD15E91}">
      <dgm:prSet/>
      <dgm:spPr/>
      <dgm:t>
        <a:bodyPr/>
        <a:lstStyle/>
        <a:p>
          <a:r>
            <a:rPr lang="en-US"/>
            <a:t>Protection – Ps. 31:23–24</a:t>
          </a:r>
        </a:p>
      </dgm:t>
    </dgm:pt>
    <dgm:pt modelId="{92950E08-F892-410D-913F-4714469244F6}" type="parTrans" cxnId="{05237E09-A30E-4BEC-8C7D-7CD5CFB9684A}">
      <dgm:prSet/>
      <dgm:spPr/>
      <dgm:t>
        <a:bodyPr/>
        <a:lstStyle/>
        <a:p>
          <a:endParaRPr lang="en-US"/>
        </a:p>
      </dgm:t>
    </dgm:pt>
    <dgm:pt modelId="{E81B3AEF-CDAE-4489-A039-87F61D7A78DE}" type="sibTrans" cxnId="{05237E09-A30E-4BEC-8C7D-7CD5CFB9684A}">
      <dgm:prSet/>
      <dgm:spPr/>
      <dgm:t>
        <a:bodyPr/>
        <a:lstStyle/>
        <a:p>
          <a:endParaRPr lang="en-US"/>
        </a:p>
      </dgm:t>
    </dgm:pt>
    <dgm:pt modelId="{5C925B56-9A24-495C-AAA2-53E7F22294F8}">
      <dgm:prSet/>
      <dgm:spPr/>
      <dgm:t>
        <a:bodyPr/>
        <a:lstStyle/>
        <a:p>
          <a:r>
            <a:rPr lang="en-US"/>
            <a:t>Abundance – Prov. 28:20</a:t>
          </a:r>
        </a:p>
      </dgm:t>
    </dgm:pt>
    <dgm:pt modelId="{F1E705BE-BA34-4DF3-BE79-0ABC70A5F507}" type="parTrans" cxnId="{589F28DE-F237-40EC-AF54-CE08002FEDF8}">
      <dgm:prSet/>
      <dgm:spPr/>
      <dgm:t>
        <a:bodyPr/>
        <a:lstStyle/>
        <a:p>
          <a:endParaRPr lang="en-US"/>
        </a:p>
      </dgm:t>
    </dgm:pt>
    <dgm:pt modelId="{ADAEE5A5-5A5D-4F86-9BC1-6457648DE760}" type="sibTrans" cxnId="{589F28DE-F237-40EC-AF54-CE08002FEDF8}">
      <dgm:prSet/>
      <dgm:spPr/>
      <dgm:t>
        <a:bodyPr/>
        <a:lstStyle/>
        <a:p>
          <a:endParaRPr lang="en-US"/>
        </a:p>
      </dgm:t>
    </dgm:pt>
    <dgm:pt modelId="{F7C897CE-168D-40D1-8AA0-B2E1E124819B}">
      <dgm:prSet/>
      <dgm:spPr/>
      <dgm:t>
        <a:bodyPr/>
        <a:lstStyle/>
        <a:p>
          <a:r>
            <a:rPr lang="en-US"/>
            <a:t>Expanded territory – Matt. 25:21</a:t>
          </a:r>
        </a:p>
      </dgm:t>
    </dgm:pt>
    <dgm:pt modelId="{AC217688-3C1B-42A8-96F7-C7136046AE5E}" type="parTrans" cxnId="{FF96A40E-9278-4195-96A6-A4D4B59A8CAB}">
      <dgm:prSet/>
      <dgm:spPr/>
      <dgm:t>
        <a:bodyPr/>
        <a:lstStyle/>
        <a:p>
          <a:endParaRPr lang="en-US"/>
        </a:p>
      </dgm:t>
    </dgm:pt>
    <dgm:pt modelId="{F9653424-0E04-4A65-9D70-05A077DB5143}" type="sibTrans" cxnId="{FF96A40E-9278-4195-96A6-A4D4B59A8CAB}">
      <dgm:prSet/>
      <dgm:spPr/>
      <dgm:t>
        <a:bodyPr/>
        <a:lstStyle/>
        <a:p>
          <a:endParaRPr lang="en-US"/>
        </a:p>
      </dgm:t>
    </dgm:pt>
    <dgm:pt modelId="{6C0BE743-EBB9-4E1C-B946-5177C9149CA7}">
      <dgm:prSet/>
      <dgm:spPr/>
      <dgm:t>
        <a:bodyPr/>
        <a:lstStyle/>
        <a:p>
          <a:r>
            <a:rPr lang="en-US"/>
            <a:t>Joy – Luke 12:42–44</a:t>
          </a:r>
        </a:p>
      </dgm:t>
    </dgm:pt>
    <dgm:pt modelId="{C62EFEA5-6761-4FFF-88B4-70435F0BC836}" type="parTrans" cxnId="{248F1247-D1CA-4B16-9935-5C30B0E987D0}">
      <dgm:prSet/>
      <dgm:spPr/>
      <dgm:t>
        <a:bodyPr/>
        <a:lstStyle/>
        <a:p>
          <a:endParaRPr lang="en-US"/>
        </a:p>
      </dgm:t>
    </dgm:pt>
    <dgm:pt modelId="{7F3EAB31-BEDB-42E9-AF0D-A2EFB017ECCA}" type="sibTrans" cxnId="{248F1247-D1CA-4B16-9935-5C30B0E987D0}">
      <dgm:prSet/>
      <dgm:spPr/>
      <dgm:t>
        <a:bodyPr/>
        <a:lstStyle/>
        <a:p>
          <a:endParaRPr lang="en-US"/>
        </a:p>
      </dgm:t>
    </dgm:pt>
    <dgm:pt modelId="{A1F71CEC-3A45-44CB-82A1-3256BFE480B7}" type="pres">
      <dgm:prSet presAssocID="{EB7698EF-29CF-4E27-9E24-9AF7C8348C0C}" presName="linear" presStyleCnt="0">
        <dgm:presLayoutVars>
          <dgm:animLvl val="lvl"/>
          <dgm:resizeHandles val="exact"/>
        </dgm:presLayoutVars>
      </dgm:prSet>
      <dgm:spPr/>
    </dgm:pt>
    <dgm:pt modelId="{D7B8AF00-61D2-4F0C-A76E-FA22BC6664FA}" type="pres">
      <dgm:prSet presAssocID="{08056444-3E80-44AC-B21D-5BD71BD15E9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D8A4170-FF24-423D-8BB5-771CF28B3BE7}" type="pres">
      <dgm:prSet presAssocID="{E81B3AEF-CDAE-4489-A039-87F61D7A78DE}" presName="spacer" presStyleCnt="0"/>
      <dgm:spPr/>
    </dgm:pt>
    <dgm:pt modelId="{D28E0B0D-173B-49C0-8AF7-3C7D93E53FF6}" type="pres">
      <dgm:prSet presAssocID="{5C925B56-9A24-495C-AAA2-53E7F22294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2A702A6-7705-4A17-90F8-7DDDAD4C73EE}" type="pres">
      <dgm:prSet presAssocID="{ADAEE5A5-5A5D-4F86-9BC1-6457648DE760}" presName="spacer" presStyleCnt="0"/>
      <dgm:spPr/>
    </dgm:pt>
    <dgm:pt modelId="{30CF68A7-9BFB-434A-BEE7-CE8E2064A179}" type="pres">
      <dgm:prSet presAssocID="{F7C897CE-168D-40D1-8AA0-B2E1E124819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B3CBAF8-8674-4D17-A025-9CA576BFECAD}" type="pres">
      <dgm:prSet presAssocID="{F9653424-0E04-4A65-9D70-05A077DB5143}" presName="spacer" presStyleCnt="0"/>
      <dgm:spPr/>
    </dgm:pt>
    <dgm:pt modelId="{3BDB390C-A4CF-44F6-962E-750B026F4B8E}" type="pres">
      <dgm:prSet presAssocID="{6C0BE743-EBB9-4E1C-B946-5177C9149CA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E675C02-598F-472E-9644-01968FDAD5F9}" type="presOf" srcId="{6C0BE743-EBB9-4E1C-B946-5177C9149CA7}" destId="{3BDB390C-A4CF-44F6-962E-750B026F4B8E}" srcOrd="0" destOrd="0" presId="urn:microsoft.com/office/officeart/2005/8/layout/vList2"/>
    <dgm:cxn modelId="{05237E09-A30E-4BEC-8C7D-7CD5CFB9684A}" srcId="{EB7698EF-29CF-4E27-9E24-9AF7C8348C0C}" destId="{08056444-3E80-44AC-B21D-5BD71BD15E91}" srcOrd="0" destOrd="0" parTransId="{92950E08-F892-410D-913F-4714469244F6}" sibTransId="{E81B3AEF-CDAE-4489-A039-87F61D7A78DE}"/>
    <dgm:cxn modelId="{FF96A40E-9278-4195-96A6-A4D4B59A8CAB}" srcId="{EB7698EF-29CF-4E27-9E24-9AF7C8348C0C}" destId="{F7C897CE-168D-40D1-8AA0-B2E1E124819B}" srcOrd="2" destOrd="0" parTransId="{AC217688-3C1B-42A8-96F7-C7136046AE5E}" sibTransId="{F9653424-0E04-4A65-9D70-05A077DB5143}"/>
    <dgm:cxn modelId="{0C5DEE0F-9382-4C25-A45F-6AA0E0CDE158}" type="presOf" srcId="{5C925B56-9A24-495C-AAA2-53E7F22294F8}" destId="{D28E0B0D-173B-49C0-8AF7-3C7D93E53FF6}" srcOrd="0" destOrd="0" presId="urn:microsoft.com/office/officeart/2005/8/layout/vList2"/>
    <dgm:cxn modelId="{18B91530-88CB-4608-BF21-2F6E7C05D773}" type="presOf" srcId="{08056444-3E80-44AC-B21D-5BD71BD15E91}" destId="{D7B8AF00-61D2-4F0C-A76E-FA22BC6664FA}" srcOrd="0" destOrd="0" presId="urn:microsoft.com/office/officeart/2005/8/layout/vList2"/>
    <dgm:cxn modelId="{248F1247-D1CA-4B16-9935-5C30B0E987D0}" srcId="{EB7698EF-29CF-4E27-9E24-9AF7C8348C0C}" destId="{6C0BE743-EBB9-4E1C-B946-5177C9149CA7}" srcOrd="3" destOrd="0" parTransId="{C62EFEA5-6761-4FFF-88B4-70435F0BC836}" sibTransId="{7F3EAB31-BEDB-42E9-AF0D-A2EFB017ECCA}"/>
    <dgm:cxn modelId="{0E96FD75-CEDF-46F2-8359-5CC80FEAE1E2}" type="presOf" srcId="{F7C897CE-168D-40D1-8AA0-B2E1E124819B}" destId="{30CF68A7-9BFB-434A-BEE7-CE8E2064A179}" srcOrd="0" destOrd="0" presId="urn:microsoft.com/office/officeart/2005/8/layout/vList2"/>
    <dgm:cxn modelId="{589F28DE-F237-40EC-AF54-CE08002FEDF8}" srcId="{EB7698EF-29CF-4E27-9E24-9AF7C8348C0C}" destId="{5C925B56-9A24-495C-AAA2-53E7F22294F8}" srcOrd="1" destOrd="0" parTransId="{F1E705BE-BA34-4DF3-BE79-0ABC70A5F507}" sibTransId="{ADAEE5A5-5A5D-4F86-9BC1-6457648DE760}"/>
    <dgm:cxn modelId="{5042F7F7-CE8F-4617-89B7-818EC80B98DE}" type="presOf" srcId="{EB7698EF-29CF-4E27-9E24-9AF7C8348C0C}" destId="{A1F71CEC-3A45-44CB-82A1-3256BFE480B7}" srcOrd="0" destOrd="0" presId="urn:microsoft.com/office/officeart/2005/8/layout/vList2"/>
    <dgm:cxn modelId="{2E68B248-9372-491C-A833-3708AA56F27F}" type="presParOf" srcId="{A1F71CEC-3A45-44CB-82A1-3256BFE480B7}" destId="{D7B8AF00-61D2-4F0C-A76E-FA22BC6664FA}" srcOrd="0" destOrd="0" presId="urn:microsoft.com/office/officeart/2005/8/layout/vList2"/>
    <dgm:cxn modelId="{046C201F-623B-47FC-A22E-DB5C862DF827}" type="presParOf" srcId="{A1F71CEC-3A45-44CB-82A1-3256BFE480B7}" destId="{6D8A4170-FF24-423D-8BB5-771CF28B3BE7}" srcOrd="1" destOrd="0" presId="urn:microsoft.com/office/officeart/2005/8/layout/vList2"/>
    <dgm:cxn modelId="{32DDE47A-3FBD-46F5-96E2-F32976EBD979}" type="presParOf" srcId="{A1F71CEC-3A45-44CB-82A1-3256BFE480B7}" destId="{D28E0B0D-173B-49C0-8AF7-3C7D93E53FF6}" srcOrd="2" destOrd="0" presId="urn:microsoft.com/office/officeart/2005/8/layout/vList2"/>
    <dgm:cxn modelId="{774E7B8D-5597-4AEC-9F62-6F3DDF4FFE82}" type="presParOf" srcId="{A1F71CEC-3A45-44CB-82A1-3256BFE480B7}" destId="{C2A702A6-7705-4A17-90F8-7DDDAD4C73EE}" srcOrd="3" destOrd="0" presId="urn:microsoft.com/office/officeart/2005/8/layout/vList2"/>
    <dgm:cxn modelId="{E213A964-7BA9-472A-9C6F-54C6FC929CD8}" type="presParOf" srcId="{A1F71CEC-3A45-44CB-82A1-3256BFE480B7}" destId="{30CF68A7-9BFB-434A-BEE7-CE8E2064A179}" srcOrd="4" destOrd="0" presId="urn:microsoft.com/office/officeart/2005/8/layout/vList2"/>
    <dgm:cxn modelId="{3FD08B5F-1E2B-4382-830A-099E37CB26A0}" type="presParOf" srcId="{A1F71CEC-3A45-44CB-82A1-3256BFE480B7}" destId="{6B3CBAF8-8674-4D17-A025-9CA576BFECAD}" srcOrd="5" destOrd="0" presId="urn:microsoft.com/office/officeart/2005/8/layout/vList2"/>
    <dgm:cxn modelId="{1133428F-FFE8-4746-A164-623E24342F02}" type="presParOf" srcId="{A1F71CEC-3A45-44CB-82A1-3256BFE480B7}" destId="{3BDB390C-A4CF-44F6-962E-750B026F4B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02E059C-EAF9-4B02-820A-97100087A56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B217E6-9E91-4B3B-8A95-19614A97BA99}">
      <dgm:prSet/>
      <dgm:spPr/>
      <dgm:t>
        <a:bodyPr/>
        <a:lstStyle/>
        <a:p>
          <a:r>
            <a:rPr lang="en-US"/>
            <a:t>Be faithful in little – Luke 16:10–11</a:t>
          </a:r>
        </a:p>
      </dgm:t>
    </dgm:pt>
    <dgm:pt modelId="{0361A485-E593-4FA0-BE79-955535439A25}" type="parTrans" cxnId="{0419B99C-F5AA-4715-85ED-922BD1E39184}">
      <dgm:prSet/>
      <dgm:spPr/>
      <dgm:t>
        <a:bodyPr/>
        <a:lstStyle/>
        <a:p>
          <a:endParaRPr lang="en-US"/>
        </a:p>
      </dgm:t>
    </dgm:pt>
    <dgm:pt modelId="{229A6553-DFC8-4335-9FF8-1A2A04F407F0}" type="sibTrans" cxnId="{0419B99C-F5AA-4715-85ED-922BD1E39184}">
      <dgm:prSet/>
      <dgm:spPr/>
      <dgm:t>
        <a:bodyPr/>
        <a:lstStyle/>
        <a:p>
          <a:endParaRPr lang="en-US"/>
        </a:p>
      </dgm:t>
    </dgm:pt>
    <dgm:pt modelId="{434E38D7-30AF-496B-B15E-CA6C3C2BCE81}">
      <dgm:prSet/>
      <dgm:spPr/>
      <dgm:t>
        <a:bodyPr/>
        <a:lstStyle/>
        <a:p>
          <a:r>
            <a:rPr lang="en-US"/>
            <a:t>Be found trustworthy with both earthly and eternal responsibilities</a:t>
          </a:r>
        </a:p>
      </dgm:t>
    </dgm:pt>
    <dgm:pt modelId="{EDE17E51-ECF9-4F3B-A2C4-F96D0BCBB9F5}" type="parTrans" cxnId="{491DDEBE-997C-47E9-9A61-BB58E254684A}">
      <dgm:prSet/>
      <dgm:spPr/>
      <dgm:t>
        <a:bodyPr/>
        <a:lstStyle/>
        <a:p>
          <a:endParaRPr lang="en-US"/>
        </a:p>
      </dgm:t>
    </dgm:pt>
    <dgm:pt modelId="{67736550-A5BA-4D40-AA6F-69286F664525}" type="sibTrans" cxnId="{491DDEBE-997C-47E9-9A61-BB58E254684A}">
      <dgm:prSet/>
      <dgm:spPr/>
      <dgm:t>
        <a:bodyPr/>
        <a:lstStyle/>
        <a:p>
          <a:endParaRPr lang="en-US"/>
        </a:p>
      </dgm:t>
    </dgm:pt>
    <dgm:pt modelId="{E2C8CF41-03D6-44D7-ACE4-32DAE9D80E60}" type="pres">
      <dgm:prSet presAssocID="{C02E059C-EAF9-4B02-820A-97100087A5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73C257-CCDB-4F0C-AD99-454D9613B71A}" type="pres">
      <dgm:prSet presAssocID="{E6B217E6-9E91-4B3B-8A95-19614A97BA99}" presName="hierRoot1" presStyleCnt="0"/>
      <dgm:spPr/>
    </dgm:pt>
    <dgm:pt modelId="{0E83673B-855B-465B-83B3-D895999D2077}" type="pres">
      <dgm:prSet presAssocID="{E6B217E6-9E91-4B3B-8A95-19614A97BA99}" presName="composite" presStyleCnt="0"/>
      <dgm:spPr/>
    </dgm:pt>
    <dgm:pt modelId="{7E66AA76-06FE-47FA-B3BD-B3B301DEC347}" type="pres">
      <dgm:prSet presAssocID="{E6B217E6-9E91-4B3B-8A95-19614A97BA99}" presName="background" presStyleLbl="node0" presStyleIdx="0" presStyleCnt="2"/>
      <dgm:spPr/>
    </dgm:pt>
    <dgm:pt modelId="{C6A4A5BE-F351-4885-94A2-735D41013B34}" type="pres">
      <dgm:prSet presAssocID="{E6B217E6-9E91-4B3B-8A95-19614A97BA99}" presName="text" presStyleLbl="fgAcc0" presStyleIdx="0" presStyleCnt="2">
        <dgm:presLayoutVars>
          <dgm:chPref val="3"/>
        </dgm:presLayoutVars>
      </dgm:prSet>
      <dgm:spPr/>
    </dgm:pt>
    <dgm:pt modelId="{95AECED5-CC2B-42C4-9C65-830AAF9A2E84}" type="pres">
      <dgm:prSet presAssocID="{E6B217E6-9E91-4B3B-8A95-19614A97BA99}" presName="hierChild2" presStyleCnt="0"/>
      <dgm:spPr/>
    </dgm:pt>
    <dgm:pt modelId="{ACD52326-17CC-422C-9B8A-DFF06CB8A17B}" type="pres">
      <dgm:prSet presAssocID="{434E38D7-30AF-496B-B15E-CA6C3C2BCE81}" presName="hierRoot1" presStyleCnt="0"/>
      <dgm:spPr/>
    </dgm:pt>
    <dgm:pt modelId="{B6F0FC1D-62E8-4F3B-885C-57B02E04511F}" type="pres">
      <dgm:prSet presAssocID="{434E38D7-30AF-496B-B15E-CA6C3C2BCE81}" presName="composite" presStyleCnt="0"/>
      <dgm:spPr/>
    </dgm:pt>
    <dgm:pt modelId="{6C817E12-511B-4BBC-A7F5-75849FCDCE37}" type="pres">
      <dgm:prSet presAssocID="{434E38D7-30AF-496B-B15E-CA6C3C2BCE81}" presName="background" presStyleLbl="node0" presStyleIdx="1" presStyleCnt="2"/>
      <dgm:spPr/>
    </dgm:pt>
    <dgm:pt modelId="{AE47E105-04C8-4557-928B-D024F027080A}" type="pres">
      <dgm:prSet presAssocID="{434E38D7-30AF-496B-B15E-CA6C3C2BCE81}" presName="text" presStyleLbl="fgAcc0" presStyleIdx="1" presStyleCnt="2">
        <dgm:presLayoutVars>
          <dgm:chPref val="3"/>
        </dgm:presLayoutVars>
      </dgm:prSet>
      <dgm:spPr/>
    </dgm:pt>
    <dgm:pt modelId="{81B64A9C-1F2C-4367-9EFD-745CDE56EAFC}" type="pres">
      <dgm:prSet presAssocID="{434E38D7-30AF-496B-B15E-CA6C3C2BCE81}" presName="hierChild2" presStyleCnt="0"/>
      <dgm:spPr/>
    </dgm:pt>
  </dgm:ptLst>
  <dgm:cxnLst>
    <dgm:cxn modelId="{F01C6A79-EBE2-4DED-BD22-54C0DEF3DC97}" type="presOf" srcId="{C02E059C-EAF9-4B02-820A-97100087A568}" destId="{E2C8CF41-03D6-44D7-ACE4-32DAE9D80E60}" srcOrd="0" destOrd="0" presId="urn:microsoft.com/office/officeart/2005/8/layout/hierarchy1"/>
    <dgm:cxn modelId="{85E99896-F9D6-4D60-8E64-5C5F7521BF02}" type="presOf" srcId="{434E38D7-30AF-496B-B15E-CA6C3C2BCE81}" destId="{AE47E105-04C8-4557-928B-D024F027080A}" srcOrd="0" destOrd="0" presId="urn:microsoft.com/office/officeart/2005/8/layout/hierarchy1"/>
    <dgm:cxn modelId="{0419B99C-F5AA-4715-85ED-922BD1E39184}" srcId="{C02E059C-EAF9-4B02-820A-97100087A568}" destId="{E6B217E6-9E91-4B3B-8A95-19614A97BA99}" srcOrd="0" destOrd="0" parTransId="{0361A485-E593-4FA0-BE79-955535439A25}" sibTransId="{229A6553-DFC8-4335-9FF8-1A2A04F407F0}"/>
    <dgm:cxn modelId="{491DDEBE-997C-47E9-9A61-BB58E254684A}" srcId="{C02E059C-EAF9-4B02-820A-97100087A568}" destId="{434E38D7-30AF-496B-B15E-CA6C3C2BCE81}" srcOrd="1" destOrd="0" parTransId="{EDE17E51-ECF9-4F3B-A2C4-F96D0BCBB9F5}" sibTransId="{67736550-A5BA-4D40-AA6F-69286F664525}"/>
    <dgm:cxn modelId="{BE0FDEDF-06DA-48A4-9307-DBF55A75DFBB}" type="presOf" srcId="{E6B217E6-9E91-4B3B-8A95-19614A97BA99}" destId="{C6A4A5BE-F351-4885-94A2-735D41013B34}" srcOrd="0" destOrd="0" presId="urn:microsoft.com/office/officeart/2005/8/layout/hierarchy1"/>
    <dgm:cxn modelId="{9D5D64E4-84FE-4FBF-90B8-A7BFB11AB752}" type="presParOf" srcId="{E2C8CF41-03D6-44D7-ACE4-32DAE9D80E60}" destId="{1073C257-CCDB-4F0C-AD99-454D9613B71A}" srcOrd="0" destOrd="0" presId="urn:microsoft.com/office/officeart/2005/8/layout/hierarchy1"/>
    <dgm:cxn modelId="{6A83D38B-18DA-4355-A683-96B072D7E6FF}" type="presParOf" srcId="{1073C257-CCDB-4F0C-AD99-454D9613B71A}" destId="{0E83673B-855B-465B-83B3-D895999D2077}" srcOrd="0" destOrd="0" presId="urn:microsoft.com/office/officeart/2005/8/layout/hierarchy1"/>
    <dgm:cxn modelId="{A0CD583F-13CB-4A87-ACBB-32667A8F77B5}" type="presParOf" srcId="{0E83673B-855B-465B-83B3-D895999D2077}" destId="{7E66AA76-06FE-47FA-B3BD-B3B301DEC347}" srcOrd="0" destOrd="0" presId="urn:microsoft.com/office/officeart/2005/8/layout/hierarchy1"/>
    <dgm:cxn modelId="{CC341543-BD20-43BC-9D52-42FD656951B1}" type="presParOf" srcId="{0E83673B-855B-465B-83B3-D895999D2077}" destId="{C6A4A5BE-F351-4885-94A2-735D41013B34}" srcOrd="1" destOrd="0" presId="urn:microsoft.com/office/officeart/2005/8/layout/hierarchy1"/>
    <dgm:cxn modelId="{D5B83D58-2841-4F52-9CD5-C4D77692E0D0}" type="presParOf" srcId="{1073C257-CCDB-4F0C-AD99-454D9613B71A}" destId="{95AECED5-CC2B-42C4-9C65-830AAF9A2E84}" srcOrd="1" destOrd="0" presId="urn:microsoft.com/office/officeart/2005/8/layout/hierarchy1"/>
    <dgm:cxn modelId="{47654612-2549-4EAA-B11C-7D03DC79C668}" type="presParOf" srcId="{E2C8CF41-03D6-44D7-ACE4-32DAE9D80E60}" destId="{ACD52326-17CC-422C-9B8A-DFF06CB8A17B}" srcOrd="1" destOrd="0" presId="urn:microsoft.com/office/officeart/2005/8/layout/hierarchy1"/>
    <dgm:cxn modelId="{003B32BA-FFB0-4C5B-9AEF-18A1AD7A15B0}" type="presParOf" srcId="{ACD52326-17CC-422C-9B8A-DFF06CB8A17B}" destId="{B6F0FC1D-62E8-4F3B-885C-57B02E04511F}" srcOrd="0" destOrd="0" presId="urn:microsoft.com/office/officeart/2005/8/layout/hierarchy1"/>
    <dgm:cxn modelId="{87D13D26-EB87-4F15-9CB7-D32CF3A6ACE9}" type="presParOf" srcId="{B6F0FC1D-62E8-4F3B-885C-57B02E04511F}" destId="{6C817E12-511B-4BBC-A7F5-75849FCDCE37}" srcOrd="0" destOrd="0" presId="urn:microsoft.com/office/officeart/2005/8/layout/hierarchy1"/>
    <dgm:cxn modelId="{394D4853-BBCC-44C6-8067-D76E1214B607}" type="presParOf" srcId="{B6F0FC1D-62E8-4F3B-885C-57B02E04511F}" destId="{AE47E105-04C8-4557-928B-D024F027080A}" srcOrd="1" destOrd="0" presId="urn:microsoft.com/office/officeart/2005/8/layout/hierarchy1"/>
    <dgm:cxn modelId="{76354CC1-9DB8-49AC-A274-D88B1D2001E6}" type="presParOf" srcId="{ACD52326-17CC-422C-9B8A-DFF06CB8A17B}" destId="{81B64A9C-1F2C-4367-9EFD-745CDE56EAF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FC4D82-5F7D-451A-97E2-BC11F5CB054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38DD977-5EEC-4F75-A0BD-60670E4C040E}">
      <dgm:prSet/>
      <dgm:spPr/>
      <dgm:t>
        <a:bodyPr/>
        <a:lstStyle/>
        <a:p>
          <a:r>
            <a:rPr lang="en-US"/>
            <a:t>Full of faith – steadfast, loyal, conscientious</a:t>
          </a:r>
        </a:p>
      </dgm:t>
    </dgm:pt>
    <dgm:pt modelId="{B63F19C4-E875-485C-97FF-C9E4BBA1D071}" type="parTrans" cxnId="{46F22478-7F69-4A3E-95D6-54667EAF580F}">
      <dgm:prSet/>
      <dgm:spPr/>
      <dgm:t>
        <a:bodyPr/>
        <a:lstStyle/>
        <a:p>
          <a:endParaRPr lang="en-US"/>
        </a:p>
      </dgm:t>
    </dgm:pt>
    <dgm:pt modelId="{18E18916-D5C5-4A3B-B692-C8710C1C5CA9}" type="sibTrans" cxnId="{46F22478-7F69-4A3E-95D6-54667EAF580F}">
      <dgm:prSet/>
      <dgm:spPr/>
      <dgm:t>
        <a:bodyPr/>
        <a:lstStyle/>
        <a:p>
          <a:endParaRPr lang="en-US"/>
        </a:p>
      </dgm:t>
    </dgm:pt>
    <dgm:pt modelId="{E4877416-800A-4494-967D-B8CCBE11108D}">
      <dgm:prSet/>
      <dgm:spPr/>
      <dgm:t>
        <a:bodyPr/>
        <a:lstStyle/>
        <a:p>
          <a:r>
            <a:rPr lang="en-US"/>
            <a:t>Used 49 times in OT (Hebrew), 67 times in NT (Greek)</a:t>
          </a:r>
        </a:p>
      </dgm:t>
    </dgm:pt>
    <dgm:pt modelId="{67CC09C0-4DDE-48EE-835A-0D20F46BE159}" type="parTrans" cxnId="{DB4F26EF-6C90-40C8-9E73-757B26DB27CA}">
      <dgm:prSet/>
      <dgm:spPr/>
      <dgm:t>
        <a:bodyPr/>
        <a:lstStyle/>
        <a:p>
          <a:endParaRPr lang="en-US"/>
        </a:p>
      </dgm:t>
    </dgm:pt>
    <dgm:pt modelId="{3DCB1705-8971-4D6F-AC81-59FBD89DB225}" type="sibTrans" cxnId="{DB4F26EF-6C90-40C8-9E73-757B26DB27CA}">
      <dgm:prSet/>
      <dgm:spPr/>
      <dgm:t>
        <a:bodyPr/>
        <a:lstStyle/>
        <a:p>
          <a:endParaRPr lang="en-US"/>
        </a:p>
      </dgm:t>
    </dgm:pt>
    <dgm:pt modelId="{21B57286-556B-4E65-A04F-918030BAC96E}">
      <dgm:prSet/>
      <dgm:spPr/>
      <dgm:t>
        <a:bodyPr/>
        <a:lstStyle/>
        <a:p>
          <a:r>
            <a:rPr lang="en-US"/>
            <a:t>James 5:12 – Let your yes be yes, and your no, no</a:t>
          </a:r>
        </a:p>
      </dgm:t>
    </dgm:pt>
    <dgm:pt modelId="{28AD5D82-3EDC-4603-A526-FCB7904E894B}" type="parTrans" cxnId="{B8D4785D-6952-446A-B7A5-E60D485F0F67}">
      <dgm:prSet/>
      <dgm:spPr/>
      <dgm:t>
        <a:bodyPr/>
        <a:lstStyle/>
        <a:p>
          <a:endParaRPr lang="en-US"/>
        </a:p>
      </dgm:t>
    </dgm:pt>
    <dgm:pt modelId="{05FD3E69-0C9C-4DD3-8287-8DE7E2FC5FAA}" type="sibTrans" cxnId="{B8D4785D-6952-446A-B7A5-E60D485F0F67}">
      <dgm:prSet/>
      <dgm:spPr/>
      <dgm:t>
        <a:bodyPr/>
        <a:lstStyle/>
        <a:p>
          <a:endParaRPr lang="en-US"/>
        </a:p>
      </dgm:t>
    </dgm:pt>
    <dgm:pt modelId="{78DF456A-2F23-4583-9686-5DB1C00F9729}" type="pres">
      <dgm:prSet presAssocID="{EFFC4D82-5F7D-451A-97E2-BC11F5CB054C}" presName="linear" presStyleCnt="0">
        <dgm:presLayoutVars>
          <dgm:animLvl val="lvl"/>
          <dgm:resizeHandles val="exact"/>
        </dgm:presLayoutVars>
      </dgm:prSet>
      <dgm:spPr/>
    </dgm:pt>
    <dgm:pt modelId="{5827A590-1607-4132-80F2-622E17E9AAE3}" type="pres">
      <dgm:prSet presAssocID="{638DD977-5EEC-4F75-A0BD-60670E4C040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E1F0C2D-BC3E-4BCF-A3F0-A5DB810A4B4D}" type="pres">
      <dgm:prSet presAssocID="{18E18916-D5C5-4A3B-B692-C8710C1C5CA9}" presName="spacer" presStyleCnt="0"/>
      <dgm:spPr/>
    </dgm:pt>
    <dgm:pt modelId="{2B692562-E50A-496C-ADAB-44117053B55C}" type="pres">
      <dgm:prSet presAssocID="{E4877416-800A-4494-967D-B8CCBE11108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EF6665F-0092-48E6-B70F-8978FCF1BE29}" type="pres">
      <dgm:prSet presAssocID="{3DCB1705-8971-4D6F-AC81-59FBD89DB225}" presName="spacer" presStyleCnt="0"/>
      <dgm:spPr/>
    </dgm:pt>
    <dgm:pt modelId="{3DD2F3FF-CF06-465E-B949-95F63E9C4B62}" type="pres">
      <dgm:prSet presAssocID="{21B57286-556B-4E65-A04F-918030BAC96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8D4785D-6952-446A-B7A5-E60D485F0F67}" srcId="{EFFC4D82-5F7D-451A-97E2-BC11F5CB054C}" destId="{21B57286-556B-4E65-A04F-918030BAC96E}" srcOrd="2" destOrd="0" parTransId="{28AD5D82-3EDC-4603-A526-FCB7904E894B}" sibTransId="{05FD3E69-0C9C-4DD3-8287-8DE7E2FC5FAA}"/>
    <dgm:cxn modelId="{5CED7769-13E0-42AA-9D41-4E26669B02D3}" type="presOf" srcId="{21B57286-556B-4E65-A04F-918030BAC96E}" destId="{3DD2F3FF-CF06-465E-B949-95F63E9C4B62}" srcOrd="0" destOrd="0" presId="urn:microsoft.com/office/officeart/2005/8/layout/vList2"/>
    <dgm:cxn modelId="{46F22478-7F69-4A3E-95D6-54667EAF580F}" srcId="{EFFC4D82-5F7D-451A-97E2-BC11F5CB054C}" destId="{638DD977-5EEC-4F75-A0BD-60670E4C040E}" srcOrd="0" destOrd="0" parTransId="{B63F19C4-E875-485C-97FF-C9E4BBA1D071}" sibTransId="{18E18916-D5C5-4A3B-B692-C8710C1C5CA9}"/>
    <dgm:cxn modelId="{349E407D-4124-46FB-BE34-25E9D17CDF57}" type="presOf" srcId="{EFFC4D82-5F7D-451A-97E2-BC11F5CB054C}" destId="{78DF456A-2F23-4583-9686-5DB1C00F9729}" srcOrd="0" destOrd="0" presId="urn:microsoft.com/office/officeart/2005/8/layout/vList2"/>
    <dgm:cxn modelId="{C93FE59D-17E7-4FFE-A68D-642FE3D52613}" type="presOf" srcId="{638DD977-5EEC-4F75-A0BD-60670E4C040E}" destId="{5827A590-1607-4132-80F2-622E17E9AAE3}" srcOrd="0" destOrd="0" presId="urn:microsoft.com/office/officeart/2005/8/layout/vList2"/>
    <dgm:cxn modelId="{5A980BE9-8DFF-44D4-A10A-BBBFDA91235D}" type="presOf" srcId="{E4877416-800A-4494-967D-B8CCBE11108D}" destId="{2B692562-E50A-496C-ADAB-44117053B55C}" srcOrd="0" destOrd="0" presId="urn:microsoft.com/office/officeart/2005/8/layout/vList2"/>
    <dgm:cxn modelId="{DB4F26EF-6C90-40C8-9E73-757B26DB27CA}" srcId="{EFFC4D82-5F7D-451A-97E2-BC11F5CB054C}" destId="{E4877416-800A-4494-967D-B8CCBE11108D}" srcOrd="1" destOrd="0" parTransId="{67CC09C0-4DDE-48EE-835A-0D20F46BE159}" sibTransId="{3DCB1705-8971-4D6F-AC81-59FBD89DB225}"/>
    <dgm:cxn modelId="{151BD584-3B0C-4DD2-9CDD-6CBF60AA19CB}" type="presParOf" srcId="{78DF456A-2F23-4583-9686-5DB1C00F9729}" destId="{5827A590-1607-4132-80F2-622E17E9AAE3}" srcOrd="0" destOrd="0" presId="urn:microsoft.com/office/officeart/2005/8/layout/vList2"/>
    <dgm:cxn modelId="{979DFE19-0E98-4552-AFB0-301F4FA1FF98}" type="presParOf" srcId="{78DF456A-2F23-4583-9686-5DB1C00F9729}" destId="{5E1F0C2D-BC3E-4BCF-A3F0-A5DB810A4B4D}" srcOrd="1" destOrd="0" presId="urn:microsoft.com/office/officeart/2005/8/layout/vList2"/>
    <dgm:cxn modelId="{E71932A6-5DA0-45A7-A5B7-50AF4E3D4D01}" type="presParOf" srcId="{78DF456A-2F23-4583-9686-5DB1C00F9729}" destId="{2B692562-E50A-496C-ADAB-44117053B55C}" srcOrd="2" destOrd="0" presId="urn:microsoft.com/office/officeart/2005/8/layout/vList2"/>
    <dgm:cxn modelId="{9D7BE54A-97A2-414D-AFFE-859ACB4306C6}" type="presParOf" srcId="{78DF456A-2F23-4583-9686-5DB1C00F9729}" destId="{7EF6665F-0092-48E6-B70F-8978FCF1BE29}" srcOrd="3" destOrd="0" presId="urn:microsoft.com/office/officeart/2005/8/layout/vList2"/>
    <dgm:cxn modelId="{C869E252-DEBD-44BC-9C4A-10FEA3469606}" type="presParOf" srcId="{78DF456A-2F23-4583-9686-5DB1C00F9729}" destId="{3DD2F3FF-CF06-465E-B949-95F63E9C4B6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F94F6D-601F-49AA-8EFC-2DF32C69EC2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C6BF31-858E-43AB-8D27-73C3D92D3481}">
      <dgm:prSet/>
      <dgm:spPr/>
      <dgm:t>
        <a:bodyPr/>
        <a:lstStyle/>
        <a:p>
          <a:r>
            <a:rPr lang="en-US"/>
            <a:t>Faithful High Priest – Heb. 2:17</a:t>
          </a:r>
        </a:p>
      </dgm:t>
    </dgm:pt>
    <dgm:pt modelId="{4B9D321B-1C52-49E3-90AE-2695E5E9297E}" type="parTrans" cxnId="{1696F72E-7776-4D9C-A195-71EFA9090BEB}">
      <dgm:prSet/>
      <dgm:spPr/>
      <dgm:t>
        <a:bodyPr/>
        <a:lstStyle/>
        <a:p>
          <a:endParaRPr lang="en-US"/>
        </a:p>
      </dgm:t>
    </dgm:pt>
    <dgm:pt modelId="{DB11A16F-A523-4072-B533-123BE9A963D6}" type="sibTrans" cxnId="{1696F72E-7776-4D9C-A195-71EFA9090BEB}">
      <dgm:prSet/>
      <dgm:spPr/>
      <dgm:t>
        <a:bodyPr/>
        <a:lstStyle/>
        <a:p>
          <a:endParaRPr lang="en-US"/>
        </a:p>
      </dgm:t>
    </dgm:pt>
    <dgm:pt modelId="{7D320B0A-1F49-4D8B-9C43-72F9F55F2EFB}">
      <dgm:prSet/>
      <dgm:spPr/>
      <dgm:t>
        <a:bodyPr/>
        <a:lstStyle/>
        <a:p>
          <a:r>
            <a:rPr lang="en-US"/>
            <a:t>We are now the royal priesthood – 1 Pet. 2:5, 9</a:t>
          </a:r>
        </a:p>
      </dgm:t>
    </dgm:pt>
    <dgm:pt modelId="{2177F5E4-C128-491F-840F-477178B47808}" type="parTrans" cxnId="{952D4DE7-2673-4D4A-88BD-6767567C7961}">
      <dgm:prSet/>
      <dgm:spPr/>
      <dgm:t>
        <a:bodyPr/>
        <a:lstStyle/>
        <a:p>
          <a:endParaRPr lang="en-US"/>
        </a:p>
      </dgm:t>
    </dgm:pt>
    <dgm:pt modelId="{E3BA0BBA-7B42-4731-A40F-F880CA29FA3F}" type="sibTrans" cxnId="{952D4DE7-2673-4D4A-88BD-6767567C7961}">
      <dgm:prSet/>
      <dgm:spPr/>
      <dgm:t>
        <a:bodyPr/>
        <a:lstStyle/>
        <a:p>
          <a:endParaRPr lang="en-US"/>
        </a:p>
      </dgm:t>
    </dgm:pt>
    <dgm:pt modelId="{A5164D55-D2A1-4D01-A63A-37A5AC8CCB42}">
      <dgm:prSet/>
      <dgm:spPr/>
      <dgm:t>
        <a:bodyPr/>
        <a:lstStyle/>
        <a:p>
          <a:r>
            <a:rPr lang="en-US"/>
            <a:t>He healed, fed, forgave – we are anointed to serve others – Acts 10:38</a:t>
          </a:r>
        </a:p>
      </dgm:t>
    </dgm:pt>
    <dgm:pt modelId="{A6E05451-0AD3-46E7-B520-F70D47CDA106}" type="parTrans" cxnId="{B166F069-EAB1-4A87-BE11-17F3EEB21240}">
      <dgm:prSet/>
      <dgm:spPr/>
      <dgm:t>
        <a:bodyPr/>
        <a:lstStyle/>
        <a:p>
          <a:endParaRPr lang="en-US"/>
        </a:p>
      </dgm:t>
    </dgm:pt>
    <dgm:pt modelId="{AB8D2B12-02C8-4911-8B2A-BB149B588A00}" type="sibTrans" cxnId="{B166F069-EAB1-4A87-BE11-17F3EEB21240}">
      <dgm:prSet/>
      <dgm:spPr/>
      <dgm:t>
        <a:bodyPr/>
        <a:lstStyle/>
        <a:p>
          <a:endParaRPr lang="en-US"/>
        </a:p>
      </dgm:t>
    </dgm:pt>
    <dgm:pt modelId="{4B849987-CBA3-4BBD-9A75-BD6EC07E567B}" type="pres">
      <dgm:prSet presAssocID="{F2F94F6D-601F-49AA-8EFC-2DF32C69EC2A}" presName="linear" presStyleCnt="0">
        <dgm:presLayoutVars>
          <dgm:animLvl val="lvl"/>
          <dgm:resizeHandles val="exact"/>
        </dgm:presLayoutVars>
      </dgm:prSet>
      <dgm:spPr/>
    </dgm:pt>
    <dgm:pt modelId="{4A6779D0-43C2-45AE-BE49-D520E8874EA1}" type="pres">
      <dgm:prSet presAssocID="{BFC6BF31-858E-43AB-8D27-73C3D92D348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9419CF6-7650-4F1F-8C00-E9B3600DD5C7}" type="pres">
      <dgm:prSet presAssocID="{DB11A16F-A523-4072-B533-123BE9A963D6}" presName="spacer" presStyleCnt="0"/>
      <dgm:spPr/>
    </dgm:pt>
    <dgm:pt modelId="{CF6A2171-2FF6-483C-9C7D-FFA7A26F4688}" type="pres">
      <dgm:prSet presAssocID="{7D320B0A-1F49-4D8B-9C43-72F9F55F2EF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7FA9007-0F2A-4B6C-A244-B0F4D2702C92}" type="pres">
      <dgm:prSet presAssocID="{E3BA0BBA-7B42-4731-A40F-F880CA29FA3F}" presName="spacer" presStyleCnt="0"/>
      <dgm:spPr/>
    </dgm:pt>
    <dgm:pt modelId="{B58F0754-FDB3-4534-A659-1740EAE2BA26}" type="pres">
      <dgm:prSet presAssocID="{A5164D55-D2A1-4D01-A63A-37A5AC8CCB4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BB7EE1E-39DB-4E01-9A0D-514C1C48E09C}" type="presOf" srcId="{F2F94F6D-601F-49AA-8EFC-2DF32C69EC2A}" destId="{4B849987-CBA3-4BBD-9A75-BD6EC07E567B}" srcOrd="0" destOrd="0" presId="urn:microsoft.com/office/officeart/2005/8/layout/vList2"/>
    <dgm:cxn modelId="{8F955626-E439-4564-9FB4-1CA85336738D}" type="presOf" srcId="{BFC6BF31-858E-43AB-8D27-73C3D92D3481}" destId="{4A6779D0-43C2-45AE-BE49-D520E8874EA1}" srcOrd="0" destOrd="0" presId="urn:microsoft.com/office/officeart/2005/8/layout/vList2"/>
    <dgm:cxn modelId="{1696F72E-7776-4D9C-A195-71EFA9090BEB}" srcId="{F2F94F6D-601F-49AA-8EFC-2DF32C69EC2A}" destId="{BFC6BF31-858E-43AB-8D27-73C3D92D3481}" srcOrd="0" destOrd="0" parTransId="{4B9D321B-1C52-49E3-90AE-2695E5E9297E}" sibTransId="{DB11A16F-A523-4072-B533-123BE9A963D6}"/>
    <dgm:cxn modelId="{4215C464-D047-4388-A076-DE137FCD649F}" type="presOf" srcId="{7D320B0A-1F49-4D8B-9C43-72F9F55F2EFB}" destId="{CF6A2171-2FF6-483C-9C7D-FFA7A26F4688}" srcOrd="0" destOrd="0" presId="urn:microsoft.com/office/officeart/2005/8/layout/vList2"/>
    <dgm:cxn modelId="{B166F069-EAB1-4A87-BE11-17F3EEB21240}" srcId="{F2F94F6D-601F-49AA-8EFC-2DF32C69EC2A}" destId="{A5164D55-D2A1-4D01-A63A-37A5AC8CCB42}" srcOrd="2" destOrd="0" parTransId="{A6E05451-0AD3-46E7-B520-F70D47CDA106}" sibTransId="{AB8D2B12-02C8-4911-8B2A-BB149B588A00}"/>
    <dgm:cxn modelId="{E8AE297A-E92E-4CF0-B910-FA90DE259796}" type="presOf" srcId="{A5164D55-D2A1-4D01-A63A-37A5AC8CCB42}" destId="{B58F0754-FDB3-4534-A659-1740EAE2BA26}" srcOrd="0" destOrd="0" presId="urn:microsoft.com/office/officeart/2005/8/layout/vList2"/>
    <dgm:cxn modelId="{952D4DE7-2673-4D4A-88BD-6767567C7961}" srcId="{F2F94F6D-601F-49AA-8EFC-2DF32C69EC2A}" destId="{7D320B0A-1F49-4D8B-9C43-72F9F55F2EFB}" srcOrd="1" destOrd="0" parTransId="{2177F5E4-C128-491F-840F-477178B47808}" sibTransId="{E3BA0BBA-7B42-4731-A40F-F880CA29FA3F}"/>
    <dgm:cxn modelId="{B3BFFEA8-721B-4519-8911-EE46368ABEBE}" type="presParOf" srcId="{4B849987-CBA3-4BBD-9A75-BD6EC07E567B}" destId="{4A6779D0-43C2-45AE-BE49-D520E8874EA1}" srcOrd="0" destOrd="0" presId="urn:microsoft.com/office/officeart/2005/8/layout/vList2"/>
    <dgm:cxn modelId="{9843D0BE-0F08-4C9D-B00C-ED662792DC0A}" type="presParOf" srcId="{4B849987-CBA3-4BBD-9A75-BD6EC07E567B}" destId="{E9419CF6-7650-4F1F-8C00-E9B3600DD5C7}" srcOrd="1" destOrd="0" presId="urn:microsoft.com/office/officeart/2005/8/layout/vList2"/>
    <dgm:cxn modelId="{E181479F-7ED0-46DB-9ACC-912BE85DE189}" type="presParOf" srcId="{4B849987-CBA3-4BBD-9A75-BD6EC07E567B}" destId="{CF6A2171-2FF6-483C-9C7D-FFA7A26F4688}" srcOrd="2" destOrd="0" presId="urn:microsoft.com/office/officeart/2005/8/layout/vList2"/>
    <dgm:cxn modelId="{B2FBA31C-A9D2-450C-B5B0-C031796A626C}" type="presParOf" srcId="{4B849987-CBA3-4BBD-9A75-BD6EC07E567B}" destId="{27FA9007-0F2A-4B6C-A244-B0F4D2702C92}" srcOrd="3" destOrd="0" presId="urn:microsoft.com/office/officeart/2005/8/layout/vList2"/>
    <dgm:cxn modelId="{B66C90A1-27FA-4C14-897A-48C9080662B5}" type="presParOf" srcId="{4B849987-CBA3-4BBD-9A75-BD6EC07E567B}" destId="{B58F0754-FDB3-4534-A659-1740EAE2BA2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18715D-5B9F-4A50-B042-E8CC9711181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5B3BA79-EC5F-4AAA-B82C-8C9C77C11E8E}">
      <dgm:prSet/>
      <dgm:spPr/>
      <dgm:t>
        <a:bodyPr/>
        <a:lstStyle/>
        <a:p>
          <a:r>
            <a:rPr lang="en-US"/>
            <a:t>Guard your heart – 2 Cor. 4:5–7</a:t>
          </a:r>
        </a:p>
      </dgm:t>
    </dgm:pt>
    <dgm:pt modelId="{DBAD177A-4905-479B-804B-273C843A0CB7}" type="parTrans" cxnId="{0049BDC9-225E-4B06-BC65-08740FBE37E2}">
      <dgm:prSet/>
      <dgm:spPr/>
      <dgm:t>
        <a:bodyPr/>
        <a:lstStyle/>
        <a:p>
          <a:endParaRPr lang="en-US"/>
        </a:p>
      </dgm:t>
    </dgm:pt>
    <dgm:pt modelId="{489E42E9-6B78-4F7F-B910-93B7F557FC38}" type="sibTrans" cxnId="{0049BDC9-225E-4B06-BC65-08740FBE37E2}">
      <dgm:prSet/>
      <dgm:spPr/>
      <dgm:t>
        <a:bodyPr/>
        <a:lstStyle/>
        <a:p>
          <a:endParaRPr lang="en-US"/>
        </a:p>
      </dgm:t>
    </dgm:pt>
    <dgm:pt modelId="{44A9A77C-963A-4AB3-80CE-0227B810A182}">
      <dgm:prSet/>
      <dgm:spPr/>
      <dgm:t>
        <a:bodyPr/>
        <a:lstStyle/>
        <a:p>
          <a:r>
            <a:rPr lang="en-US"/>
            <a:t>Holy Spirit’s presence = success in stewardship</a:t>
          </a:r>
        </a:p>
      </dgm:t>
    </dgm:pt>
    <dgm:pt modelId="{C4F02FB1-2A28-4539-9CF7-97D027087B33}" type="parTrans" cxnId="{7C229DA0-0729-4E70-AE15-EBC8C85D27D8}">
      <dgm:prSet/>
      <dgm:spPr/>
      <dgm:t>
        <a:bodyPr/>
        <a:lstStyle/>
        <a:p>
          <a:endParaRPr lang="en-US"/>
        </a:p>
      </dgm:t>
    </dgm:pt>
    <dgm:pt modelId="{EA45B243-E695-4640-ADFE-87F3FF1693C2}" type="sibTrans" cxnId="{7C229DA0-0729-4E70-AE15-EBC8C85D27D8}">
      <dgm:prSet/>
      <dgm:spPr/>
      <dgm:t>
        <a:bodyPr/>
        <a:lstStyle/>
        <a:p>
          <a:endParaRPr lang="en-US"/>
        </a:p>
      </dgm:t>
    </dgm:pt>
    <dgm:pt modelId="{5C441CFB-D8FB-406B-8887-89BD6E3AF06F}">
      <dgm:prSet/>
      <dgm:spPr/>
      <dgm:t>
        <a:bodyPr/>
        <a:lstStyle/>
        <a:p>
          <a:r>
            <a:rPr lang="en-US"/>
            <a:t>We are stewards of God's multi-faceted grace – 1 Pet. 4:10</a:t>
          </a:r>
        </a:p>
      </dgm:t>
    </dgm:pt>
    <dgm:pt modelId="{37F6DD3B-3E99-4C1D-9A0F-7A3CAAD3EE25}" type="parTrans" cxnId="{56735800-CAEA-40BC-84F4-A3098CC4606A}">
      <dgm:prSet/>
      <dgm:spPr/>
      <dgm:t>
        <a:bodyPr/>
        <a:lstStyle/>
        <a:p>
          <a:endParaRPr lang="en-US"/>
        </a:p>
      </dgm:t>
    </dgm:pt>
    <dgm:pt modelId="{210B07EC-75B6-466B-BD48-924B09DFAA52}" type="sibTrans" cxnId="{56735800-CAEA-40BC-84F4-A3098CC4606A}">
      <dgm:prSet/>
      <dgm:spPr/>
      <dgm:t>
        <a:bodyPr/>
        <a:lstStyle/>
        <a:p>
          <a:endParaRPr lang="en-US"/>
        </a:p>
      </dgm:t>
    </dgm:pt>
    <dgm:pt modelId="{FF4CC748-C68D-4AAA-B63B-2932173EA143}" type="pres">
      <dgm:prSet presAssocID="{0618715D-5B9F-4A50-B042-E8CC9711181F}" presName="linear" presStyleCnt="0">
        <dgm:presLayoutVars>
          <dgm:animLvl val="lvl"/>
          <dgm:resizeHandles val="exact"/>
        </dgm:presLayoutVars>
      </dgm:prSet>
      <dgm:spPr/>
    </dgm:pt>
    <dgm:pt modelId="{F354CC9B-35CA-4157-9D7A-F69CEE0BD1BE}" type="pres">
      <dgm:prSet presAssocID="{85B3BA79-EC5F-4AAA-B82C-8C9C77C11E8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F9CC88-04F4-45A7-BC71-9BBB11C50123}" type="pres">
      <dgm:prSet presAssocID="{489E42E9-6B78-4F7F-B910-93B7F557FC38}" presName="spacer" presStyleCnt="0"/>
      <dgm:spPr/>
    </dgm:pt>
    <dgm:pt modelId="{AF6AE352-1D73-407A-9015-581C6BBF9A8B}" type="pres">
      <dgm:prSet presAssocID="{44A9A77C-963A-4AB3-80CE-0227B810A1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B9ACAA1-E3AF-4F71-990A-E713AB8DE8BE}" type="pres">
      <dgm:prSet presAssocID="{EA45B243-E695-4640-ADFE-87F3FF1693C2}" presName="spacer" presStyleCnt="0"/>
      <dgm:spPr/>
    </dgm:pt>
    <dgm:pt modelId="{EC18A876-9C3F-411A-97E1-A25BC07ECE21}" type="pres">
      <dgm:prSet presAssocID="{5C441CFB-D8FB-406B-8887-89BD6E3AF06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6735800-CAEA-40BC-84F4-A3098CC4606A}" srcId="{0618715D-5B9F-4A50-B042-E8CC9711181F}" destId="{5C441CFB-D8FB-406B-8887-89BD6E3AF06F}" srcOrd="2" destOrd="0" parTransId="{37F6DD3B-3E99-4C1D-9A0F-7A3CAAD3EE25}" sibTransId="{210B07EC-75B6-466B-BD48-924B09DFAA52}"/>
    <dgm:cxn modelId="{256DCE02-CCC3-4242-A69A-4F8CA639B224}" type="presOf" srcId="{0618715D-5B9F-4A50-B042-E8CC9711181F}" destId="{FF4CC748-C68D-4AAA-B63B-2932173EA143}" srcOrd="0" destOrd="0" presId="urn:microsoft.com/office/officeart/2005/8/layout/vList2"/>
    <dgm:cxn modelId="{0CE46728-70D7-4676-911D-F12B51884B0B}" type="presOf" srcId="{44A9A77C-963A-4AB3-80CE-0227B810A182}" destId="{AF6AE352-1D73-407A-9015-581C6BBF9A8B}" srcOrd="0" destOrd="0" presId="urn:microsoft.com/office/officeart/2005/8/layout/vList2"/>
    <dgm:cxn modelId="{CA273836-571D-4829-8447-C5744B0293D4}" type="presOf" srcId="{5C441CFB-D8FB-406B-8887-89BD6E3AF06F}" destId="{EC18A876-9C3F-411A-97E1-A25BC07ECE21}" srcOrd="0" destOrd="0" presId="urn:microsoft.com/office/officeart/2005/8/layout/vList2"/>
    <dgm:cxn modelId="{7C229DA0-0729-4E70-AE15-EBC8C85D27D8}" srcId="{0618715D-5B9F-4A50-B042-E8CC9711181F}" destId="{44A9A77C-963A-4AB3-80CE-0227B810A182}" srcOrd="1" destOrd="0" parTransId="{C4F02FB1-2A28-4539-9CF7-97D027087B33}" sibTransId="{EA45B243-E695-4640-ADFE-87F3FF1693C2}"/>
    <dgm:cxn modelId="{0049BDC9-225E-4B06-BC65-08740FBE37E2}" srcId="{0618715D-5B9F-4A50-B042-E8CC9711181F}" destId="{85B3BA79-EC5F-4AAA-B82C-8C9C77C11E8E}" srcOrd="0" destOrd="0" parTransId="{DBAD177A-4905-479B-804B-273C843A0CB7}" sibTransId="{489E42E9-6B78-4F7F-B910-93B7F557FC38}"/>
    <dgm:cxn modelId="{63B526D6-7296-4C05-819C-430D42E3FDF5}" type="presOf" srcId="{85B3BA79-EC5F-4AAA-B82C-8C9C77C11E8E}" destId="{F354CC9B-35CA-4157-9D7A-F69CEE0BD1BE}" srcOrd="0" destOrd="0" presId="urn:microsoft.com/office/officeart/2005/8/layout/vList2"/>
    <dgm:cxn modelId="{09A96213-318B-480F-B1EC-7FE3383EE541}" type="presParOf" srcId="{FF4CC748-C68D-4AAA-B63B-2932173EA143}" destId="{F354CC9B-35CA-4157-9D7A-F69CEE0BD1BE}" srcOrd="0" destOrd="0" presId="urn:microsoft.com/office/officeart/2005/8/layout/vList2"/>
    <dgm:cxn modelId="{73C3C541-84C2-41DF-B5D5-52559D55E926}" type="presParOf" srcId="{FF4CC748-C68D-4AAA-B63B-2932173EA143}" destId="{3EF9CC88-04F4-45A7-BC71-9BBB11C50123}" srcOrd="1" destOrd="0" presId="urn:microsoft.com/office/officeart/2005/8/layout/vList2"/>
    <dgm:cxn modelId="{D3BF6918-453F-4F03-8E5D-F9437B65A4C6}" type="presParOf" srcId="{FF4CC748-C68D-4AAA-B63B-2932173EA143}" destId="{AF6AE352-1D73-407A-9015-581C6BBF9A8B}" srcOrd="2" destOrd="0" presId="urn:microsoft.com/office/officeart/2005/8/layout/vList2"/>
    <dgm:cxn modelId="{11546B92-3432-4D51-8FEC-49E754A4CF25}" type="presParOf" srcId="{FF4CC748-C68D-4AAA-B63B-2932173EA143}" destId="{2B9ACAA1-E3AF-4F71-990A-E713AB8DE8BE}" srcOrd="3" destOrd="0" presId="urn:microsoft.com/office/officeart/2005/8/layout/vList2"/>
    <dgm:cxn modelId="{ACB19A26-CAAD-437E-BC32-6836AADCBA36}" type="presParOf" srcId="{FF4CC748-C68D-4AAA-B63B-2932173EA143}" destId="{EC18A876-9C3F-411A-97E1-A25BC07ECE2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6BE948-B93E-41C7-813A-6CEBA4F7A568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1982C70-4913-4F8B-B09F-3A2999EF85F7}">
      <dgm:prSet/>
      <dgm:spPr/>
      <dgm:t>
        <a:bodyPr/>
        <a:lstStyle/>
        <a:p>
          <a:r>
            <a:rPr lang="en-US"/>
            <a:t>Faithful steward – protects, increases master's goods</a:t>
          </a:r>
        </a:p>
      </dgm:t>
    </dgm:pt>
    <dgm:pt modelId="{5A021F87-23A7-47E4-B6DE-AC7384D6F43C}" type="parTrans" cxnId="{2BC588DC-3E67-41BA-980A-C797523DDA0C}">
      <dgm:prSet/>
      <dgm:spPr/>
      <dgm:t>
        <a:bodyPr/>
        <a:lstStyle/>
        <a:p>
          <a:endParaRPr lang="en-US"/>
        </a:p>
      </dgm:t>
    </dgm:pt>
    <dgm:pt modelId="{5C675780-1ED6-48F9-AB49-677EF3252B84}" type="sibTrans" cxnId="{2BC588DC-3E67-41BA-980A-C797523DDA0C}">
      <dgm:prSet/>
      <dgm:spPr/>
      <dgm:t>
        <a:bodyPr/>
        <a:lstStyle/>
        <a:p>
          <a:endParaRPr lang="en-US"/>
        </a:p>
      </dgm:t>
    </dgm:pt>
    <dgm:pt modelId="{D242E667-B6BC-4E64-8FF2-BD4A17DA4FCF}">
      <dgm:prSet/>
      <dgm:spPr/>
      <dgm:t>
        <a:bodyPr/>
        <a:lstStyle/>
        <a:p>
          <a:r>
            <a:rPr lang="en-US"/>
            <a:t>Joseph was faithful in Potiphar’s house – Gen. 39</a:t>
          </a:r>
        </a:p>
      </dgm:t>
    </dgm:pt>
    <dgm:pt modelId="{A0FD900D-7DD2-4906-B885-EFCCA45C974F}" type="parTrans" cxnId="{6ECA7913-0C9D-4FED-8C5F-45E376249275}">
      <dgm:prSet/>
      <dgm:spPr/>
      <dgm:t>
        <a:bodyPr/>
        <a:lstStyle/>
        <a:p>
          <a:endParaRPr lang="en-US"/>
        </a:p>
      </dgm:t>
    </dgm:pt>
    <dgm:pt modelId="{44313457-7A92-4481-AD49-DDFAD5D85734}" type="sibTrans" cxnId="{6ECA7913-0C9D-4FED-8C5F-45E376249275}">
      <dgm:prSet/>
      <dgm:spPr/>
      <dgm:t>
        <a:bodyPr/>
        <a:lstStyle/>
        <a:p>
          <a:endParaRPr lang="en-US"/>
        </a:p>
      </dgm:t>
    </dgm:pt>
    <dgm:pt modelId="{45296AF2-F471-4926-8B70-AF19CBDAB4B1}">
      <dgm:prSet/>
      <dgm:spPr/>
      <dgm:t>
        <a:bodyPr/>
        <a:lstStyle/>
        <a:p>
          <a:r>
            <a:rPr lang="en-US"/>
            <a:t>Faithful in little = faithful in much – Luke 16:10</a:t>
          </a:r>
        </a:p>
      </dgm:t>
    </dgm:pt>
    <dgm:pt modelId="{1D4EB915-66E7-40A1-86DD-F0DF186814AC}" type="parTrans" cxnId="{C35AAB09-CD4B-4535-9D55-D201EE4F3BAE}">
      <dgm:prSet/>
      <dgm:spPr/>
      <dgm:t>
        <a:bodyPr/>
        <a:lstStyle/>
        <a:p>
          <a:endParaRPr lang="en-US"/>
        </a:p>
      </dgm:t>
    </dgm:pt>
    <dgm:pt modelId="{3A178398-EA28-445C-8E2E-1C10F1EF66F4}" type="sibTrans" cxnId="{C35AAB09-CD4B-4535-9D55-D201EE4F3BAE}">
      <dgm:prSet/>
      <dgm:spPr/>
      <dgm:t>
        <a:bodyPr/>
        <a:lstStyle/>
        <a:p>
          <a:endParaRPr lang="en-US"/>
        </a:p>
      </dgm:t>
    </dgm:pt>
    <dgm:pt modelId="{04E2D9D6-3A38-4B51-99A9-CAA34D04C10E}" type="pres">
      <dgm:prSet presAssocID="{FE6BE948-B93E-41C7-813A-6CEBA4F7A568}" presName="linear" presStyleCnt="0">
        <dgm:presLayoutVars>
          <dgm:animLvl val="lvl"/>
          <dgm:resizeHandles val="exact"/>
        </dgm:presLayoutVars>
      </dgm:prSet>
      <dgm:spPr/>
    </dgm:pt>
    <dgm:pt modelId="{C8668261-1FF2-4ACA-80C7-678DD71DEADC}" type="pres">
      <dgm:prSet presAssocID="{61982C70-4913-4F8B-B09F-3A2999EF85F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275D205-D102-4911-914E-17F5063EBE0D}" type="pres">
      <dgm:prSet presAssocID="{5C675780-1ED6-48F9-AB49-677EF3252B84}" presName="spacer" presStyleCnt="0"/>
      <dgm:spPr/>
    </dgm:pt>
    <dgm:pt modelId="{49BA86D8-22D5-471C-B786-8624ABB226A8}" type="pres">
      <dgm:prSet presAssocID="{D242E667-B6BC-4E64-8FF2-BD4A17DA4FC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B6598BB-1E0C-4737-B51E-578C9CDD4B6C}" type="pres">
      <dgm:prSet presAssocID="{44313457-7A92-4481-AD49-DDFAD5D85734}" presName="spacer" presStyleCnt="0"/>
      <dgm:spPr/>
    </dgm:pt>
    <dgm:pt modelId="{417E8CC1-3DE6-4306-9113-34A0A21116D7}" type="pres">
      <dgm:prSet presAssocID="{45296AF2-F471-4926-8B70-AF19CBDAB4B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C72D605-CB8A-4D4B-A1E9-43F0CF463437}" type="presOf" srcId="{FE6BE948-B93E-41C7-813A-6CEBA4F7A568}" destId="{04E2D9D6-3A38-4B51-99A9-CAA34D04C10E}" srcOrd="0" destOrd="0" presId="urn:microsoft.com/office/officeart/2005/8/layout/vList2"/>
    <dgm:cxn modelId="{C35AAB09-CD4B-4535-9D55-D201EE4F3BAE}" srcId="{FE6BE948-B93E-41C7-813A-6CEBA4F7A568}" destId="{45296AF2-F471-4926-8B70-AF19CBDAB4B1}" srcOrd="2" destOrd="0" parTransId="{1D4EB915-66E7-40A1-86DD-F0DF186814AC}" sibTransId="{3A178398-EA28-445C-8E2E-1C10F1EF66F4}"/>
    <dgm:cxn modelId="{6ECA7913-0C9D-4FED-8C5F-45E376249275}" srcId="{FE6BE948-B93E-41C7-813A-6CEBA4F7A568}" destId="{D242E667-B6BC-4E64-8FF2-BD4A17DA4FCF}" srcOrd="1" destOrd="0" parTransId="{A0FD900D-7DD2-4906-B885-EFCCA45C974F}" sibTransId="{44313457-7A92-4481-AD49-DDFAD5D85734}"/>
    <dgm:cxn modelId="{DB4CC527-6EEF-419E-87DA-94B002AC2915}" type="presOf" srcId="{45296AF2-F471-4926-8B70-AF19CBDAB4B1}" destId="{417E8CC1-3DE6-4306-9113-34A0A21116D7}" srcOrd="0" destOrd="0" presId="urn:microsoft.com/office/officeart/2005/8/layout/vList2"/>
    <dgm:cxn modelId="{1DB5BB9D-B364-41CA-B8F6-F71AC52B0BAB}" type="presOf" srcId="{61982C70-4913-4F8B-B09F-3A2999EF85F7}" destId="{C8668261-1FF2-4ACA-80C7-678DD71DEADC}" srcOrd="0" destOrd="0" presId="urn:microsoft.com/office/officeart/2005/8/layout/vList2"/>
    <dgm:cxn modelId="{2BC588DC-3E67-41BA-980A-C797523DDA0C}" srcId="{FE6BE948-B93E-41C7-813A-6CEBA4F7A568}" destId="{61982C70-4913-4F8B-B09F-3A2999EF85F7}" srcOrd="0" destOrd="0" parTransId="{5A021F87-23A7-47E4-B6DE-AC7384D6F43C}" sibTransId="{5C675780-1ED6-48F9-AB49-677EF3252B84}"/>
    <dgm:cxn modelId="{4C65CAE9-953B-4FC1-88E4-B0989EC1CC8A}" type="presOf" srcId="{D242E667-B6BC-4E64-8FF2-BD4A17DA4FCF}" destId="{49BA86D8-22D5-471C-B786-8624ABB226A8}" srcOrd="0" destOrd="0" presId="urn:microsoft.com/office/officeart/2005/8/layout/vList2"/>
    <dgm:cxn modelId="{70C3067F-DA27-4E65-845B-9DA5193FA1D3}" type="presParOf" srcId="{04E2D9D6-3A38-4B51-99A9-CAA34D04C10E}" destId="{C8668261-1FF2-4ACA-80C7-678DD71DEADC}" srcOrd="0" destOrd="0" presId="urn:microsoft.com/office/officeart/2005/8/layout/vList2"/>
    <dgm:cxn modelId="{5DAC5A39-AB78-4A78-B18A-D05B24FEDAB0}" type="presParOf" srcId="{04E2D9D6-3A38-4B51-99A9-CAA34D04C10E}" destId="{5275D205-D102-4911-914E-17F5063EBE0D}" srcOrd="1" destOrd="0" presId="urn:microsoft.com/office/officeart/2005/8/layout/vList2"/>
    <dgm:cxn modelId="{9EE3431C-16B4-4D9F-B410-611EBC3D857E}" type="presParOf" srcId="{04E2D9D6-3A38-4B51-99A9-CAA34D04C10E}" destId="{49BA86D8-22D5-471C-B786-8624ABB226A8}" srcOrd="2" destOrd="0" presId="urn:microsoft.com/office/officeart/2005/8/layout/vList2"/>
    <dgm:cxn modelId="{D618A5B1-602D-44AE-8386-BFEE244D5CA3}" type="presParOf" srcId="{04E2D9D6-3A38-4B51-99A9-CAA34D04C10E}" destId="{7B6598BB-1E0C-4737-B51E-578C9CDD4B6C}" srcOrd="3" destOrd="0" presId="urn:microsoft.com/office/officeart/2005/8/layout/vList2"/>
    <dgm:cxn modelId="{35554879-97D3-46F8-AF7D-DB49257E51D3}" type="presParOf" srcId="{04E2D9D6-3A38-4B51-99A9-CAA34D04C10E}" destId="{417E8CC1-3DE6-4306-9113-34A0A21116D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310E04-CE45-4678-9D35-34642CB0108A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3CF330-7B35-4120-B458-312AB05B3F37}">
      <dgm:prSet/>
      <dgm:spPr/>
      <dgm:t>
        <a:bodyPr/>
        <a:lstStyle/>
        <a:p>
          <a:r>
            <a:rPr lang="en-US"/>
            <a:t>Use wealth wisely or you won’t be trusted with spiritual riches</a:t>
          </a:r>
        </a:p>
      </dgm:t>
    </dgm:pt>
    <dgm:pt modelId="{11D48555-BF3D-4FCA-A688-EAECAF160D1E}" type="parTrans" cxnId="{F7633C73-F022-4F99-8EAC-13ABD7621D92}">
      <dgm:prSet/>
      <dgm:spPr/>
      <dgm:t>
        <a:bodyPr/>
        <a:lstStyle/>
        <a:p>
          <a:endParaRPr lang="en-US"/>
        </a:p>
      </dgm:t>
    </dgm:pt>
    <dgm:pt modelId="{3169433D-C2CA-49E8-98C6-A8B714D0EA5C}" type="sibTrans" cxnId="{F7633C73-F022-4F99-8EAC-13ABD7621D92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69A12304-04ED-49A8-AA3D-E70EF0A6477C}">
      <dgm:prSet/>
      <dgm:spPr/>
      <dgm:t>
        <a:bodyPr/>
        <a:lstStyle/>
        <a:p>
          <a:r>
            <a:rPr lang="en-US"/>
            <a:t>Forgive others – John 20:23</a:t>
          </a:r>
        </a:p>
      </dgm:t>
    </dgm:pt>
    <dgm:pt modelId="{499A5807-2C33-4F05-99A3-57B2CF553D52}" type="parTrans" cxnId="{1563F840-5E1C-4609-8256-FA61152ABF3C}">
      <dgm:prSet/>
      <dgm:spPr/>
      <dgm:t>
        <a:bodyPr/>
        <a:lstStyle/>
        <a:p>
          <a:endParaRPr lang="en-US"/>
        </a:p>
      </dgm:t>
    </dgm:pt>
    <dgm:pt modelId="{21268804-30CE-4069-9B21-7FC27FEA13AF}" type="sibTrans" cxnId="{1563F840-5E1C-4609-8256-FA61152ABF3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B236D84-A041-4C6E-A604-A43EC47BA14D}">
      <dgm:prSet/>
      <dgm:spPr/>
      <dgm:t>
        <a:bodyPr/>
        <a:lstStyle/>
        <a:p>
          <a:r>
            <a:rPr lang="en-US"/>
            <a:t>Distribute healing, righteousness, joy – Matt. 10:7–8</a:t>
          </a:r>
        </a:p>
      </dgm:t>
    </dgm:pt>
    <dgm:pt modelId="{31C08DFB-33A1-4181-8CD6-870D4833D041}" type="parTrans" cxnId="{BCDDDCC1-0B3E-4324-96EE-DAABDF3B758B}">
      <dgm:prSet/>
      <dgm:spPr/>
      <dgm:t>
        <a:bodyPr/>
        <a:lstStyle/>
        <a:p>
          <a:endParaRPr lang="en-US"/>
        </a:p>
      </dgm:t>
    </dgm:pt>
    <dgm:pt modelId="{CE17421D-03B0-476B-96F7-35F9599D3AA3}" type="sibTrans" cxnId="{BCDDDCC1-0B3E-4324-96EE-DAABDF3B758B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5D377119-418F-42F8-B270-274F2F2AF3F5}" type="pres">
      <dgm:prSet presAssocID="{AE310E04-CE45-4678-9D35-34642CB0108A}" presName="Name0" presStyleCnt="0">
        <dgm:presLayoutVars>
          <dgm:animLvl val="lvl"/>
          <dgm:resizeHandles val="exact"/>
        </dgm:presLayoutVars>
      </dgm:prSet>
      <dgm:spPr/>
    </dgm:pt>
    <dgm:pt modelId="{89EDAB99-35A8-4DA0-817B-21D6643B4304}" type="pres">
      <dgm:prSet presAssocID="{E43CF330-7B35-4120-B458-312AB05B3F37}" presName="compositeNode" presStyleCnt="0">
        <dgm:presLayoutVars>
          <dgm:bulletEnabled val="1"/>
        </dgm:presLayoutVars>
      </dgm:prSet>
      <dgm:spPr/>
    </dgm:pt>
    <dgm:pt modelId="{0B73A0FA-7FAF-4F09-92D3-2461011D02AA}" type="pres">
      <dgm:prSet presAssocID="{E43CF330-7B35-4120-B458-312AB05B3F37}" presName="bgRect" presStyleLbl="bgAccFollowNode1" presStyleIdx="0" presStyleCnt="3"/>
      <dgm:spPr/>
    </dgm:pt>
    <dgm:pt modelId="{5493C3DE-1728-4A0F-BF2C-57CC87A26B3A}" type="pres">
      <dgm:prSet presAssocID="{3169433D-C2CA-49E8-98C6-A8B714D0EA5C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BEC8E62F-7F82-4258-AC54-E3EE3092FBE9}" type="pres">
      <dgm:prSet presAssocID="{E43CF330-7B35-4120-B458-312AB05B3F37}" presName="bottomLine" presStyleLbl="alignNode1" presStyleIdx="1" presStyleCnt="6">
        <dgm:presLayoutVars/>
      </dgm:prSet>
      <dgm:spPr/>
    </dgm:pt>
    <dgm:pt modelId="{F016C490-0B81-42F7-9EC6-A35647B5A91B}" type="pres">
      <dgm:prSet presAssocID="{E43CF330-7B35-4120-B458-312AB05B3F37}" presName="nodeText" presStyleLbl="bgAccFollowNode1" presStyleIdx="0" presStyleCnt="3">
        <dgm:presLayoutVars>
          <dgm:bulletEnabled val="1"/>
        </dgm:presLayoutVars>
      </dgm:prSet>
      <dgm:spPr/>
    </dgm:pt>
    <dgm:pt modelId="{4B73676C-B3F4-4E65-B60B-B0ABDEF534EB}" type="pres">
      <dgm:prSet presAssocID="{3169433D-C2CA-49E8-98C6-A8B714D0EA5C}" presName="sibTrans" presStyleCnt="0"/>
      <dgm:spPr/>
    </dgm:pt>
    <dgm:pt modelId="{71846855-766A-431A-88D0-B9B84BAB9BB1}" type="pres">
      <dgm:prSet presAssocID="{69A12304-04ED-49A8-AA3D-E70EF0A6477C}" presName="compositeNode" presStyleCnt="0">
        <dgm:presLayoutVars>
          <dgm:bulletEnabled val="1"/>
        </dgm:presLayoutVars>
      </dgm:prSet>
      <dgm:spPr/>
    </dgm:pt>
    <dgm:pt modelId="{0245A253-722F-4CC2-A785-1286358A51A8}" type="pres">
      <dgm:prSet presAssocID="{69A12304-04ED-49A8-AA3D-E70EF0A6477C}" presName="bgRect" presStyleLbl="bgAccFollowNode1" presStyleIdx="1" presStyleCnt="3"/>
      <dgm:spPr/>
    </dgm:pt>
    <dgm:pt modelId="{8B744D94-3CC5-408D-BCCE-6090922E9D6D}" type="pres">
      <dgm:prSet presAssocID="{21268804-30CE-4069-9B21-7FC27FEA13AF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82EC36AD-CD69-423F-83FB-3BA3CBBCF170}" type="pres">
      <dgm:prSet presAssocID="{69A12304-04ED-49A8-AA3D-E70EF0A6477C}" presName="bottomLine" presStyleLbl="alignNode1" presStyleIdx="3" presStyleCnt="6">
        <dgm:presLayoutVars/>
      </dgm:prSet>
      <dgm:spPr/>
    </dgm:pt>
    <dgm:pt modelId="{0782F2FC-3866-47F0-A08F-2F391D65722F}" type="pres">
      <dgm:prSet presAssocID="{69A12304-04ED-49A8-AA3D-E70EF0A6477C}" presName="nodeText" presStyleLbl="bgAccFollowNode1" presStyleIdx="1" presStyleCnt="3">
        <dgm:presLayoutVars>
          <dgm:bulletEnabled val="1"/>
        </dgm:presLayoutVars>
      </dgm:prSet>
      <dgm:spPr/>
    </dgm:pt>
    <dgm:pt modelId="{6E3C416B-EE40-4571-BF62-56B8E310C613}" type="pres">
      <dgm:prSet presAssocID="{21268804-30CE-4069-9B21-7FC27FEA13AF}" presName="sibTrans" presStyleCnt="0"/>
      <dgm:spPr/>
    </dgm:pt>
    <dgm:pt modelId="{DE9AED9E-78FE-4D56-9BBB-AA9FB10800BC}" type="pres">
      <dgm:prSet presAssocID="{7B236D84-A041-4C6E-A604-A43EC47BA14D}" presName="compositeNode" presStyleCnt="0">
        <dgm:presLayoutVars>
          <dgm:bulletEnabled val="1"/>
        </dgm:presLayoutVars>
      </dgm:prSet>
      <dgm:spPr/>
    </dgm:pt>
    <dgm:pt modelId="{034EBB07-1FD3-413C-A371-69BB853DC0EB}" type="pres">
      <dgm:prSet presAssocID="{7B236D84-A041-4C6E-A604-A43EC47BA14D}" presName="bgRect" presStyleLbl="bgAccFollowNode1" presStyleIdx="2" presStyleCnt="3"/>
      <dgm:spPr/>
    </dgm:pt>
    <dgm:pt modelId="{B68E367E-D0A9-44F0-BA3D-F97F7D86E11A}" type="pres">
      <dgm:prSet presAssocID="{CE17421D-03B0-476B-96F7-35F9599D3AA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E977591-3CD9-44FA-81B5-A4DCE98104FF}" type="pres">
      <dgm:prSet presAssocID="{7B236D84-A041-4C6E-A604-A43EC47BA14D}" presName="bottomLine" presStyleLbl="alignNode1" presStyleIdx="5" presStyleCnt="6">
        <dgm:presLayoutVars/>
      </dgm:prSet>
      <dgm:spPr/>
    </dgm:pt>
    <dgm:pt modelId="{D2DAFE67-51A1-416F-9716-E60B17BC67E9}" type="pres">
      <dgm:prSet presAssocID="{7B236D84-A041-4C6E-A604-A43EC47BA14D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AAF20606-E206-4FF6-9194-FCFCB12AE93B}" type="presOf" srcId="{CE17421D-03B0-476B-96F7-35F9599D3AA3}" destId="{B68E367E-D0A9-44F0-BA3D-F97F7D86E11A}" srcOrd="0" destOrd="0" presId="urn:microsoft.com/office/officeart/2016/7/layout/BasicLinearProcessNumbered"/>
    <dgm:cxn modelId="{1C03903B-E6B8-4082-8B0F-E43620605994}" type="presOf" srcId="{69A12304-04ED-49A8-AA3D-E70EF0A6477C}" destId="{0245A253-722F-4CC2-A785-1286358A51A8}" srcOrd="0" destOrd="0" presId="urn:microsoft.com/office/officeart/2016/7/layout/BasicLinearProcessNumbered"/>
    <dgm:cxn modelId="{53B31B3E-2585-4F9C-8895-F09A12D128A4}" type="presOf" srcId="{3169433D-C2CA-49E8-98C6-A8B714D0EA5C}" destId="{5493C3DE-1728-4A0F-BF2C-57CC87A26B3A}" srcOrd="0" destOrd="0" presId="urn:microsoft.com/office/officeart/2016/7/layout/BasicLinearProcessNumbered"/>
    <dgm:cxn modelId="{1563F840-5E1C-4609-8256-FA61152ABF3C}" srcId="{AE310E04-CE45-4678-9D35-34642CB0108A}" destId="{69A12304-04ED-49A8-AA3D-E70EF0A6477C}" srcOrd="1" destOrd="0" parTransId="{499A5807-2C33-4F05-99A3-57B2CF553D52}" sibTransId="{21268804-30CE-4069-9B21-7FC27FEA13AF}"/>
    <dgm:cxn modelId="{433F0E69-71D9-4C09-A348-477B641EBF5E}" type="presOf" srcId="{69A12304-04ED-49A8-AA3D-E70EF0A6477C}" destId="{0782F2FC-3866-47F0-A08F-2F391D65722F}" srcOrd="1" destOrd="0" presId="urn:microsoft.com/office/officeart/2016/7/layout/BasicLinearProcessNumbered"/>
    <dgm:cxn modelId="{F7633C73-F022-4F99-8EAC-13ABD7621D92}" srcId="{AE310E04-CE45-4678-9D35-34642CB0108A}" destId="{E43CF330-7B35-4120-B458-312AB05B3F37}" srcOrd="0" destOrd="0" parTransId="{11D48555-BF3D-4FCA-A688-EAECAF160D1E}" sibTransId="{3169433D-C2CA-49E8-98C6-A8B714D0EA5C}"/>
    <dgm:cxn modelId="{0D37F154-645E-49DC-9DF3-A109B49F773B}" type="presOf" srcId="{7B236D84-A041-4C6E-A604-A43EC47BA14D}" destId="{D2DAFE67-51A1-416F-9716-E60B17BC67E9}" srcOrd="1" destOrd="0" presId="urn:microsoft.com/office/officeart/2016/7/layout/BasicLinearProcessNumbered"/>
    <dgm:cxn modelId="{0C053982-429D-440E-A589-2F3D3CDDC94C}" type="presOf" srcId="{21268804-30CE-4069-9B21-7FC27FEA13AF}" destId="{8B744D94-3CC5-408D-BCCE-6090922E9D6D}" srcOrd="0" destOrd="0" presId="urn:microsoft.com/office/officeart/2016/7/layout/BasicLinearProcessNumbered"/>
    <dgm:cxn modelId="{45D3AF8A-5191-4B0B-AB9D-F6398B1C871A}" type="presOf" srcId="{7B236D84-A041-4C6E-A604-A43EC47BA14D}" destId="{034EBB07-1FD3-413C-A371-69BB853DC0EB}" srcOrd="0" destOrd="0" presId="urn:microsoft.com/office/officeart/2016/7/layout/BasicLinearProcessNumbered"/>
    <dgm:cxn modelId="{DA2FAE9C-A2CD-4CA6-ADA0-720CD1A6A72D}" type="presOf" srcId="{AE310E04-CE45-4678-9D35-34642CB0108A}" destId="{5D377119-418F-42F8-B270-274F2F2AF3F5}" srcOrd="0" destOrd="0" presId="urn:microsoft.com/office/officeart/2016/7/layout/BasicLinearProcessNumbered"/>
    <dgm:cxn modelId="{BCDDDCC1-0B3E-4324-96EE-DAABDF3B758B}" srcId="{AE310E04-CE45-4678-9D35-34642CB0108A}" destId="{7B236D84-A041-4C6E-A604-A43EC47BA14D}" srcOrd="2" destOrd="0" parTransId="{31C08DFB-33A1-4181-8CD6-870D4833D041}" sibTransId="{CE17421D-03B0-476B-96F7-35F9599D3AA3}"/>
    <dgm:cxn modelId="{C74AA9CE-11A3-429A-9A5B-0916C31CE453}" type="presOf" srcId="{E43CF330-7B35-4120-B458-312AB05B3F37}" destId="{0B73A0FA-7FAF-4F09-92D3-2461011D02AA}" srcOrd="0" destOrd="0" presId="urn:microsoft.com/office/officeart/2016/7/layout/BasicLinearProcessNumbered"/>
    <dgm:cxn modelId="{1201A4FF-15CE-4701-99CD-8B5988F4C4D8}" type="presOf" srcId="{E43CF330-7B35-4120-B458-312AB05B3F37}" destId="{F016C490-0B81-42F7-9EC6-A35647B5A91B}" srcOrd="1" destOrd="0" presId="urn:microsoft.com/office/officeart/2016/7/layout/BasicLinearProcessNumbered"/>
    <dgm:cxn modelId="{D04EA87E-7B61-4661-AF11-44DDAF24B357}" type="presParOf" srcId="{5D377119-418F-42F8-B270-274F2F2AF3F5}" destId="{89EDAB99-35A8-4DA0-817B-21D6643B4304}" srcOrd="0" destOrd="0" presId="urn:microsoft.com/office/officeart/2016/7/layout/BasicLinearProcessNumbered"/>
    <dgm:cxn modelId="{5430CB66-048A-4856-80EE-8CADBC7F82FC}" type="presParOf" srcId="{89EDAB99-35A8-4DA0-817B-21D6643B4304}" destId="{0B73A0FA-7FAF-4F09-92D3-2461011D02AA}" srcOrd="0" destOrd="0" presId="urn:microsoft.com/office/officeart/2016/7/layout/BasicLinearProcessNumbered"/>
    <dgm:cxn modelId="{370D3C6C-586C-49A0-B8F3-0FA3751A7A40}" type="presParOf" srcId="{89EDAB99-35A8-4DA0-817B-21D6643B4304}" destId="{5493C3DE-1728-4A0F-BF2C-57CC87A26B3A}" srcOrd="1" destOrd="0" presId="urn:microsoft.com/office/officeart/2016/7/layout/BasicLinearProcessNumbered"/>
    <dgm:cxn modelId="{491D1005-F2DA-429A-9864-C968A7A4A279}" type="presParOf" srcId="{89EDAB99-35A8-4DA0-817B-21D6643B4304}" destId="{BEC8E62F-7F82-4258-AC54-E3EE3092FBE9}" srcOrd="2" destOrd="0" presId="urn:microsoft.com/office/officeart/2016/7/layout/BasicLinearProcessNumbered"/>
    <dgm:cxn modelId="{EAAF0845-F588-4DDD-BBEB-008201D98987}" type="presParOf" srcId="{89EDAB99-35A8-4DA0-817B-21D6643B4304}" destId="{F016C490-0B81-42F7-9EC6-A35647B5A91B}" srcOrd="3" destOrd="0" presId="urn:microsoft.com/office/officeart/2016/7/layout/BasicLinearProcessNumbered"/>
    <dgm:cxn modelId="{A4D3BA4C-A797-4EEE-9A01-1B13BEE05203}" type="presParOf" srcId="{5D377119-418F-42F8-B270-274F2F2AF3F5}" destId="{4B73676C-B3F4-4E65-B60B-B0ABDEF534EB}" srcOrd="1" destOrd="0" presId="urn:microsoft.com/office/officeart/2016/7/layout/BasicLinearProcessNumbered"/>
    <dgm:cxn modelId="{B33A7025-0464-4042-B14D-0F71A169DD6A}" type="presParOf" srcId="{5D377119-418F-42F8-B270-274F2F2AF3F5}" destId="{71846855-766A-431A-88D0-B9B84BAB9BB1}" srcOrd="2" destOrd="0" presId="urn:microsoft.com/office/officeart/2016/7/layout/BasicLinearProcessNumbered"/>
    <dgm:cxn modelId="{926B0ACF-06E2-4824-A474-D7DC6AC14361}" type="presParOf" srcId="{71846855-766A-431A-88D0-B9B84BAB9BB1}" destId="{0245A253-722F-4CC2-A785-1286358A51A8}" srcOrd="0" destOrd="0" presId="urn:microsoft.com/office/officeart/2016/7/layout/BasicLinearProcessNumbered"/>
    <dgm:cxn modelId="{CA7D0D26-E4E9-4EAC-809A-055865F552C3}" type="presParOf" srcId="{71846855-766A-431A-88D0-B9B84BAB9BB1}" destId="{8B744D94-3CC5-408D-BCCE-6090922E9D6D}" srcOrd="1" destOrd="0" presId="urn:microsoft.com/office/officeart/2016/7/layout/BasicLinearProcessNumbered"/>
    <dgm:cxn modelId="{16000519-6CA0-46FC-99FB-8803AC0460E1}" type="presParOf" srcId="{71846855-766A-431A-88D0-B9B84BAB9BB1}" destId="{82EC36AD-CD69-423F-83FB-3BA3CBBCF170}" srcOrd="2" destOrd="0" presId="urn:microsoft.com/office/officeart/2016/7/layout/BasicLinearProcessNumbered"/>
    <dgm:cxn modelId="{D9898666-8220-497F-B8DF-9A816D363AC6}" type="presParOf" srcId="{71846855-766A-431A-88D0-B9B84BAB9BB1}" destId="{0782F2FC-3866-47F0-A08F-2F391D65722F}" srcOrd="3" destOrd="0" presId="urn:microsoft.com/office/officeart/2016/7/layout/BasicLinearProcessNumbered"/>
    <dgm:cxn modelId="{957BBB75-1543-411B-88B5-7EA954790444}" type="presParOf" srcId="{5D377119-418F-42F8-B270-274F2F2AF3F5}" destId="{6E3C416B-EE40-4571-BF62-56B8E310C613}" srcOrd="3" destOrd="0" presId="urn:microsoft.com/office/officeart/2016/7/layout/BasicLinearProcessNumbered"/>
    <dgm:cxn modelId="{98DB2F8A-19D8-4A03-A3BF-A3F002C2B364}" type="presParOf" srcId="{5D377119-418F-42F8-B270-274F2F2AF3F5}" destId="{DE9AED9E-78FE-4D56-9BBB-AA9FB10800BC}" srcOrd="4" destOrd="0" presId="urn:microsoft.com/office/officeart/2016/7/layout/BasicLinearProcessNumbered"/>
    <dgm:cxn modelId="{4EB099E1-C2DA-4A88-A878-B8BDA6B13810}" type="presParOf" srcId="{DE9AED9E-78FE-4D56-9BBB-AA9FB10800BC}" destId="{034EBB07-1FD3-413C-A371-69BB853DC0EB}" srcOrd="0" destOrd="0" presId="urn:microsoft.com/office/officeart/2016/7/layout/BasicLinearProcessNumbered"/>
    <dgm:cxn modelId="{E4A48A11-65AC-4C7D-9620-671ECDA3809A}" type="presParOf" srcId="{DE9AED9E-78FE-4D56-9BBB-AA9FB10800BC}" destId="{B68E367E-D0A9-44F0-BA3D-F97F7D86E11A}" srcOrd="1" destOrd="0" presId="urn:microsoft.com/office/officeart/2016/7/layout/BasicLinearProcessNumbered"/>
    <dgm:cxn modelId="{EC24F968-2871-4143-9A97-B5E0D209CAB1}" type="presParOf" srcId="{DE9AED9E-78FE-4D56-9BBB-AA9FB10800BC}" destId="{FE977591-3CD9-44FA-81B5-A4DCE98104FF}" srcOrd="2" destOrd="0" presId="urn:microsoft.com/office/officeart/2016/7/layout/BasicLinearProcessNumbered"/>
    <dgm:cxn modelId="{B4E77213-E94A-4851-A80A-9F84017D5DB8}" type="presParOf" srcId="{DE9AED9E-78FE-4D56-9BBB-AA9FB10800BC}" destId="{D2DAFE67-51A1-416F-9716-E60B17BC67E9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B04F56-A8A2-4420-B1F7-B60B830AF89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1B33C7-BC2B-45B7-BFB8-39E6662738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Use and invest your gifts – Matt. 25:28</a:t>
          </a:r>
        </a:p>
      </dgm:t>
    </dgm:pt>
    <dgm:pt modelId="{DE59F5FC-8B89-4858-A175-71EE17F6A971}" type="parTrans" cxnId="{6104E075-1AB6-4004-9691-D519990A1920}">
      <dgm:prSet/>
      <dgm:spPr/>
      <dgm:t>
        <a:bodyPr/>
        <a:lstStyle/>
        <a:p>
          <a:endParaRPr lang="en-US"/>
        </a:p>
      </dgm:t>
    </dgm:pt>
    <dgm:pt modelId="{755E4CAA-E330-44D7-AEE5-732328B17C40}" type="sibTrans" cxnId="{6104E075-1AB6-4004-9691-D519990A1920}">
      <dgm:prSet/>
      <dgm:spPr/>
      <dgm:t>
        <a:bodyPr/>
        <a:lstStyle/>
        <a:p>
          <a:endParaRPr lang="en-US"/>
        </a:p>
      </dgm:t>
    </dgm:pt>
    <dgm:pt modelId="{546AD191-A332-4595-AC9A-55109FF64F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Stir up the gift in you – 2 Tim. 1:6</a:t>
          </a:r>
        </a:p>
      </dgm:t>
    </dgm:pt>
    <dgm:pt modelId="{6483B219-BEFF-43E8-B39F-6620AB0F5DA0}" type="parTrans" cxnId="{812E00A9-BE10-4269-9DA0-94ABA746E932}">
      <dgm:prSet/>
      <dgm:spPr/>
      <dgm:t>
        <a:bodyPr/>
        <a:lstStyle/>
        <a:p>
          <a:endParaRPr lang="en-US"/>
        </a:p>
      </dgm:t>
    </dgm:pt>
    <dgm:pt modelId="{1C836281-C445-4472-A29F-CF06E0949379}" type="sibTrans" cxnId="{812E00A9-BE10-4269-9DA0-94ABA746E932}">
      <dgm:prSet/>
      <dgm:spPr/>
      <dgm:t>
        <a:bodyPr/>
        <a:lstStyle/>
        <a:p>
          <a:endParaRPr lang="en-US"/>
        </a:p>
      </dgm:t>
    </dgm:pt>
    <dgm:pt modelId="{52139E9A-F3D6-4D45-87B8-B1B309C9BB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 found faithful in your calling – 1 Cor. 4:1–2</a:t>
          </a:r>
        </a:p>
      </dgm:t>
    </dgm:pt>
    <dgm:pt modelId="{A634B82C-B940-4429-951E-3A79712AF2A6}" type="parTrans" cxnId="{09E02EBD-0B2F-46A8-A79D-31BE4B24FD22}">
      <dgm:prSet/>
      <dgm:spPr/>
      <dgm:t>
        <a:bodyPr/>
        <a:lstStyle/>
        <a:p>
          <a:endParaRPr lang="en-US"/>
        </a:p>
      </dgm:t>
    </dgm:pt>
    <dgm:pt modelId="{5B78E95A-14F6-40E1-86C2-C985EF01F372}" type="sibTrans" cxnId="{09E02EBD-0B2F-46A8-A79D-31BE4B24FD22}">
      <dgm:prSet/>
      <dgm:spPr/>
      <dgm:t>
        <a:bodyPr/>
        <a:lstStyle/>
        <a:p>
          <a:endParaRPr lang="en-US"/>
        </a:p>
      </dgm:t>
    </dgm:pt>
    <dgm:pt modelId="{CBC533C0-82C2-43D7-825C-D92CB3D8E9BD}" type="pres">
      <dgm:prSet presAssocID="{F7B04F56-A8A2-4420-B1F7-B60B830AF897}" presName="root" presStyleCnt="0">
        <dgm:presLayoutVars>
          <dgm:dir/>
          <dgm:resizeHandles val="exact"/>
        </dgm:presLayoutVars>
      </dgm:prSet>
      <dgm:spPr/>
    </dgm:pt>
    <dgm:pt modelId="{3A3EF420-B043-427D-BD97-799EECF8A15D}" type="pres">
      <dgm:prSet presAssocID="{BE1B33C7-BC2B-45B7-BFB8-39E6662738EF}" presName="compNode" presStyleCnt="0"/>
      <dgm:spPr/>
    </dgm:pt>
    <dgm:pt modelId="{6BEB9B02-3C9A-44C4-9695-0465DB05F3E2}" type="pres">
      <dgm:prSet presAssocID="{BE1B33C7-BC2B-45B7-BFB8-39E6662738EF}" presName="bgRect" presStyleLbl="bgShp" presStyleIdx="0" presStyleCnt="3"/>
      <dgm:spPr/>
    </dgm:pt>
    <dgm:pt modelId="{AE0AF5FD-DD8F-4D40-B688-628BF63E7141}" type="pres">
      <dgm:prSet presAssocID="{BE1B33C7-BC2B-45B7-BFB8-39E6662738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cking"/>
        </a:ext>
      </dgm:extLst>
    </dgm:pt>
    <dgm:pt modelId="{28058550-6F22-46D6-B44F-D8255595426C}" type="pres">
      <dgm:prSet presAssocID="{BE1B33C7-BC2B-45B7-BFB8-39E6662738EF}" presName="spaceRect" presStyleCnt="0"/>
      <dgm:spPr/>
    </dgm:pt>
    <dgm:pt modelId="{29F32176-E44D-42F1-B22C-A85744E29507}" type="pres">
      <dgm:prSet presAssocID="{BE1B33C7-BC2B-45B7-BFB8-39E6662738EF}" presName="parTx" presStyleLbl="revTx" presStyleIdx="0" presStyleCnt="3">
        <dgm:presLayoutVars>
          <dgm:chMax val="0"/>
          <dgm:chPref val="0"/>
        </dgm:presLayoutVars>
      </dgm:prSet>
      <dgm:spPr/>
    </dgm:pt>
    <dgm:pt modelId="{C965627D-23EF-4120-B3B4-ED3A01377523}" type="pres">
      <dgm:prSet presAssocID="{755E4CAA-E330-44D7-AEE5-732328B17C40}" presName="sibTrans" presStyleCnt="0"/>
      <dgm:spPr/>
    </dgm:pt>
    <dgm:pt modelId="{01A755BF-7B55-47B4-B19B-12B886E04773}" type="pres">
      <dgm:prSet presAssocID="{546AD191-A332-4595-AC9A-55109FF64FAF}" presName="compNode" presStyleCnt="0"/>
      <dgm:spPr/>
    </dgm:pt>
    <dgm:pt modelId="{5535C9BB-E2B3-4DAC-B420-54F4F14A3153}" type="pres">
      <dgm:prSet presAssocID="{546AD191-A332-4595-AC9A-55109FF64FAF}" presName="bgRect" presStyleLbl="bgShp" presStyleIdx="1" presStyleCnt="3"/>
      <dgm:spPr/>
    </dgm:pt>
    <dgm:pt modelId="{C60D18CC-77E4-44C7-8015-F443F9AAF7B1}" type="pres">
      <dgm:prSet presAssocID="{546AD191-A332-4595-AC9A-55109FF64FA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w"/>
        </a:ext>
      </dgm:extLst>
    </dgm:pt>
    <dgm:pt modelId="{432391E6-DCCB-4740-BFD5-3CC2E6F21477}" type="pres">
      <dgm:prSet presAssocID="{546AD191-A332-4595-AC9A-55109FF64FAF}" presName="spaceRect" presStyleCnt="0"/>
      <dgm:spPr/>
    </dgm:pt>
    <dgm:pt modelId="{39DBC903-F931-472F-8021-A5FD7BF814DA}" type="pres">
      <dgm:prSet presAssocID="{546AD191-A332-4595-AC9A-55109FF64FAF}" presName="parTx" presStyleLbl="revTx" presStyleIdx="1" presStyleCnt="3">
        <dgm:presLayoutVars>
          <dgm:chMax val="0"/>
          <dgm:chPref val="0"/>
        </dgm:presLayoutVars>
      </dgm:prSet>
      <dgm:spPr/>
    </dgm:pt>
    <dgm:pt modelId="{994C8FB7-816B-4494-9AA7-FFED389475FA}" type="pres">
      <dgm:prSet presAssocID="{1C836281-C445-4472-A29F-CF06E0949379}" presName="sibTrans" presStyleCnt="0"/>
      <dgm:spPr/>
    </dgm:pt>
    <dgm:pt modelId="{2139584E-FE25-4392-A846-F159A2A4D503}" type="pres">
      <dgm:prSet presAssocID="{52139E9A-F3D6-4D45-87B8-B1B309C9BB79}" presName="compNode" presStyleCnt="0"/>
      <dgm:spPr/>
    </dgm:pt>
    <dgm:pt modelId="{A693ED2C-BABD-475B-BA54-CDB54948B631}" type="pres">
      <dgm:prSet presAssocID="{52139E9A-F3D6-4D45-87B8-B1B309C9BB79}" presName="bgRect" presStyleLbl="bgShp" presStyleIdx="2" presStyleCnt="3"/>
      <dgm:spPr/>
    </dgm:pt>
    <dgm:pt modelId="{C7B4AC61-0F9E-4208-AF50-3DB03008644C}" type="pres">
      <dgm:prSet presAssocID="{52139E9A-F3D6-4D45-87B8-B1B309C9BB7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25572EA6-2F15-4665-9B88-5F282B5C703B}" type="pres">
      <dgm:prSet presAssocID="{52139E9A-F3D6-4D45-87B8-B1B309C9BB79}" presName="spaceRect" presStyleCnt="0"/>
      <dgm:spPr/>
    </dgm:pt>
    <dgm:pt modelId="{9991C580-441F-4E3B-BD3C-E225D76B6CC4}" type="pres">
      <dgm:prSet presAssocID="{52139E9A-F3D6-4D45-87B8-B1B309C9BB7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CFAC43B-30B5-4999-BE1D-D6FAA0389C4E}" type="presOf" srcId="{52139E9A-F3D6-4D45-87B8-B1B309C9BB79}" destId="{9991C580-441F-4E3B-BD3C-E225D76B6CC4}" srcOrd="0" destOrd="0" presId="urn:microsoft.com/office/officeart/2018/2/layout/IconVerticalSolidList"/>
    <dgm:cxn modelId="{E1C05B4B-274F-439D-9E40-D1C10A5708BC}" type="presOf" srcId="{F7B04F56-A8A2-4420-B1F7-B60B830AF897}" destId="{CBC533C0-82C2-43D7-825C-D92CB3D8E9BD}" srcOrd="0" destOrd="0" presId="urn:microsoft.com/office/officeart/2018/2/layout/IconVerticalSolidList"/>
    <dgm:cxn modelId="{6104E075-1AB6-4004-9691-D519990A1920}" srcId="{F7B04F56-A8A2-4420-B1F7-B60B830AF897}" destId="{BE1B33C7-BC2B-45B7-BFB8-39E6662738EF}" srcOrd="0" destOrd="0" parTransId="{DE59F5FC-8B89-4858-A175-71EE17F6A971}" sibTransId="{755E4CAA-E330-44D7-AEE5-732328B17C40}"/>
    <dgm:cxn modelId="{7C478382-D81F-4580-BCC9-F05936F89A3B}" type="presOf" srcId="{546AD191-A332-4595-AC9A-55109FF64FAF}" destId="{39DBC903-F931-472F-8021-A5FD7BF814DA}" srcOrd="0" destOrd="0" presId="urn:microsoft.com/office/officeart/2018/2/layout/IconVerticalSolidList"/>
    <dgm:cxn modelId="{79D63D95-0889-446A-A7A0-CA6C42AB07B9}" type="presOf" srcId="{BE1B33C7-BC2B-45B7-BFB8-39E6662738EF}" destId="{29F32176-E44D-42F1-B22C-A85744E29507}" srcOrd="0" destOrd="0" presId="urn:microsoft.com/office/officeart/2018/2/layout/IconVerticalSolidList"/>
    <dgm:cxn modelId="{812E00A9-BE10-4269-9DA0-94ABA746E932}" srcId="{F7B04F56-A8A2-4420-B1F7-B60B830AF897}" destId="{546AD191-A332-4595-AC9A-55109FF64FAF}" srcOrd="1" destOrd="0" parTransId="{6483B219-BEFF-43E8-B39F-6620AB0F5DA0}" sibTransId="{1C836281-C445-4472-A29F-CF06E0949379}"/>
    <dgm:cxn modelId="{09E02EBD-0B2F-46A8-A79D-31BE4B24FD22}" srcId="{F7B04F56-A8A2-4420-B1F7-B60B830AF897}" destId="{52139E9A-F3D6-4D45-87B8-B1B309C9BB79}" srcOrd="2" destOrd="0" parTransId="{A634B82C-B940-4429-951E-3A79712AF2A6}" sibTransId="{5B78E95A-14F6-40E1-86C2-C985EF01F372}"/>
    <dgm:cxn modelId="{9487FF69-63F1-4B73-B9A0-2D88B6B2DC2D}" type="presParOf" srcId="{CBC533C0-82C2-43D7-825C-D92CB3D8E9BD}" destId="{3A3EF420-B043-427D-BD97-799EECF8A15D}" srcOrd="0" destOrd="0" presId="urn:microsoft.com/office/officeart/2018/2/layout/IconVerticalSolidList"/>
    <dgm:cxn modelId="{27746F59-7D37-4012-9D93-5274C20DFFE3}" type="presParOf" srcId="{3A3EF420-B043-427D-BD97-799EECF8A15D}" destId="{6BEB9B02-3C9A-44C4-9695-0465DB05F3E2}" srcOrd="0" destOrd="0" presId="urn:microsoft.com/office/officeart/2018/2/layout/IconVerticalSolidList"/>
    <dgm:cxn modelId="{B7348DFB-2988-4FA3-ABF0-F724E22A7FA9}" type="presParOf" srcId="{3A3EF420-B043-427D-BD97-799EECF8A15D}" destId="{AE0AF5FD-DD8F-4D40-B688-628BF63E7141}" srcOrd="1" destOrd="0" presId="urn:microsoft.com/office/officeart/2018/2/layout/IconVerticalSolidList"/>
    <dgm:cxn modelId="{F60FC430-7EC0-41EB-892B-704692D85865}" type="presParOf" srcId="{3A3EF420-B043-427D-BD97-799EECF8A15D}" destId="{28058550-6F22-46D6-B44F-D8255595426C}" srcOrd="2" destOrd="0" presId="urn:microsoft.com/office/officeart/2018/2/layout/IconVerticalSolidList"/>
    <dgm:cxn modelId="{F3A34723-F1B9-4C73-93BE-0C5FB7F863CA}" type="presParOf" srcId="{3A3EF420-B043-427D-BD97-799EECF8A15D}" destId="{29F32176-E44D-42F1-B22C-A85744E29507}" srcOrd="3" destOrd="0" presId="urn:microsoft.com/office/officeart/2018/2/layout/IconVerticalSolidList"/>
    <dgm:cxn modelId="{C39BDE41-B9BA-4C4C-ACF6-A3E7EE4084C7}" type="presParOf" srcId="{CBC533C0-82C2-43D7-825C-D92CB3D8E9BD}" destId="{C965627D-23EF-4120-B3B4-ED3A01377523}" srcOrd="1" destOrd="0" presId="urn:microsoft.com/office/officeart/2018/2/layout/IconVerticalSolidList"/>
    <dgm:cxn modelId="{0D8B70B3-26C3-4D1D-8971-1D26C46FC884}" type="presParOf" srcId="{CBC533C0-82C2-43D7-825C-D92CB3D8E9BD}" destId="{01A755BF-7B55-47B4-B19B-12B886E04773}" srcOrd="2" destOrd="0" presId="urn:microsoft.com/office/officeart/2018/2/layout/IconVerticalSolidList"/>
    <dgm:cxn modelId="{2EE65139-D86B-4AD5-B495-704B4FEE6493}" type="presParOf" srcId="{01A755BF-7B55-47B4-B19B-12B886E04773}" destId="{5535C9BB-E2B3-4DAC-B420-54F4F14A3153}" srcOrd="0" destOrd="0" presId="urn:microsoft.com/office/officeart/2018/2/layout/IconVerticalSolidList"/>
    <dgm:cxn modelId="{1B6B77AE-928D-4F86-B5B1-B1C33E2FC335}" type="presParOf" srcId="{01A755BF-7B55-47B4-B19B-12B886E04773}" destId="{C60D18CC-77E4-44C7-8015-F443F9AAF7B1}" srcOrd="1" destOrd="0" presId="urn:microsoft.com/office/officeart/2018/2/layout/IconVerticalSolidList"/>
    <dgm:cxn modelId="{9553C244-CC18-4520-B644-C84D463B2370}" type="presParOf" srcId="{01A755BF-7B55-47B4-B19B-12B886E04773}" destId="{432391E6-DCCB-4740-BFD5-3CC2E6F21477}" srcOrd="2" destOrd="0" presId="urn:microsoft.com/office/officeart/2018/2/layout/IconVerticalSolidList"/>
    <dgm:cxn modelId="{E6825F85-E668-4AAC-BF2C-630716A26088}" type="presParOf" srcId="{01A755BF-7B55-47B4-B19B-12B886E04773}" destId="{39DBC903-F931-472F-8021-A5FD7BF814DA}" srcOrd="3" destOrd="0" presId="urn:microsoft.com/office/officeart/2018/2/layout/IconVerticalSolidList"/>
    <dgm:cxn modelId="{F55CCE1C-D3EE-4841-B1DC-BABFA01D88F9}" type="presParOf" srcId="{CBC533C0-82C2-43D7-825C-D92CB3D8E9BD}" destId="{994C8FB7-816B-4494-9AA7-FFED389475FA}" srcOrd="3" destOrd="0" presId="urn:microsoft.com/office/officeart/2018/2/layout/IconVerticalSolidList"/>
    <dgm:cxn modelId="{537687CD-F2DB-45B7-ABF2-7EE3585330FC}" type="presParOf" srcId="{CBC533C0-82C2-43D7-825C-D92CB3D8E9BD}" destId="{2139584E-FE25-4392-A846-F159A2A4D503}" srcOrd="4" destOrd="0" presId="urn:microsoft.com/office/officeart/2018/2/layout/IconVerticalSolidList"/>
    <dgm:cxn modelId="{E327576E-3BE4-4755-AC35-C68F25746040}" type="presParOf" srcId="{2139584E-FE25-4392-A846-F159A2A4D503}" destId="{A693ED2C-BABD-475B-BA54-CDB54948B631}" srcOrd="0" destOrd="0" presId="urn:microsoft.com/office/officeart/2018/2/layout/IconVerticalSolidList"/>
    <dgm:cxn modelId="{9D2A4F74-E29B-4C4C-8ABC-20B9506DD7D7}" type="presParOf" srcId="{2139584E-FE25-4392-A846-F159A2A4D503}" destId="{C7B4AC61-0F9E-4208-AF50-3DB03008644C}" srcOrd="1" destOrd="0" presId="urn:microsoft.com/office/officeart/2018/2/layout/IconVerticalSolidList"/>
    <dgm:cxn modelId="{5AACBBC5-83F7-4FB8-B365-7A2CA0499466}" type="presParOf" srcId="{2139584E-FE25-4392-A846-F159A2A4D503}" destId="{25572EA6-2F15-4665-9B88-5F282B5C703B}" srcOrd="2" destOrd="0" presId="urn:microsoft.com/office/officeart/2018/2/layout/IconVerticalSolidList"/>
    <dgm:cxn modelId="{1B07CCE6-8B34-4241-8F80-38F80F619282}" type="presParOf" srcId="{2139584E-FE25-4392-A846-F159A2A4D503}" destId="{9991C580-441F-4E3B-BD3C-E225D76B6CC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7057678-38F3-499D-8B16-750DB7541312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FDC8A97-3685-4DA4-8C37-8EED2A4A7DB7}">
      <dgm:prSet/>
      <dgm:spPr/>
      <dgm:t>
        <a:bodyPr/>
        <a:lstStyle/>
        <a:p>
          <a:r>
            <a:rPr lang="en-US"/>
            <a:t>Don't use anointing for personal gain</a:t>
          </a:r>
        </a:p>
      </dgm:t>
    </dgm:pt>
    <dgm:pt modelId="{F62CD9B4-CC9C-4D0F-9816-2065D7AE8709}" type="parTrans" cxnId="{BB1F7A16-50D4-4BBB-9520-514404F37C3C}">
      <dgm:prSet/>
      <dgm:spPr/>
      <dgm:t>
        <a:bodyPr/>
        <a:lstStyle/>
        <a:p>
          <a:endParaRPr lang="en-US"/>
        </a:p>
      </dgm:t>
    </dgm:pt>
    <dgm:pt modelId="{ACB3F9A2-DFDC-40B6-8635-85C9077E48F6}" type="sibTrans" cxnId="{BB1F7A16-50D4-4BBB-9520-514404F37C3C}">
      <dgm:prSet/>
      <dgm:spPr/>
      <dgm:t>
        <a:bodyPr/>
        <a:lstStyle/>
        <a:p>
          <a:endParaRPr lang="en-US"/>
        </a:p>
      </dgm:t>
    </dgm:pt>
    <dgm:pt modelId="{97553059-C897-48E5-8954-368CC449DDB7}">
      <dgm:prSet/>
      <dgm:spPr/>
      <dgm:t>
        <a:bodyPr/>
        <a:lstStyle/>
        <a:p>
          <a:r>
            <a:rPr lang="en-US"/>
            <a:t>Be fair, just, generous – avoid greed</a:t>
          </a:r>
        </a:p>
      </dgm:t>
    </dgm:pt>
    <dgm:pt modelId="{35944495-CD18-4A90-A70C-B25E787F0A72}" type="parTrans" cxnId="{B691B201-E4DF-4351-AACB-AE5064147681}">
      <dgm:prSet/>
      <dgm:spPr/>
      <dgm:t>
        <a:bodyPr/>
        <a:lstStyle/>
        <a:p>
          <a:endParaRPr lang="en-US"/>
        </a:p>
      </dgm:t>
    </dgm:pt>
    <dgm:pt modelId="{DD446D9E-08EF-478A-AA8A-3B4B316BA90D}" type="sibTrans" cxnId="{B691B201-E4DF-4351-AACB-AE5064147681}">
      <dgm:prSet/>
      <dgm:spPr/>
      <dgm:t>
        <a:bodyPr/>
        <a:lstStyle/>
        <a:p>
          <a:endParaRPr lang="en-US"/>
        </a:p>
      </dgm:t>
    </dgm:pt>
    <dgm:pt modelId="{563C4D5F-9C19-4EAC-B2F5-87172040C7F7}">
      <dgm:prSet/>
      <dgm:spPr/>
      <dgm:t>
        <a:bodyPr/>
        <a:lstStyle/>
        <a:p>
          <a:r>
            <a:rPr lang="en-US"/>
            <a:t>The Kingdom is about giving, not accumulating</a:t>
          </a:r>
        </a:p>
      </dgm:t>
    </dgm:pt>
    <dgm:pt modelId="{47DBC3A4-D6C6-4625-B57C-3FFDC9B288B9}" type="parTrans" cxnId="{06D5BEC1-73FE-481B-AC93-6EE1F16BF501}">
      <dgm:prSet/>
      <dgm:spPr/>
      <dgm:t>
        <a:bodyPr/>
        <a:lstStyle/>
        <a:p>
          <a:endParaRPr lang="en-US"/>
        </a:p>
      </dgm:t>
    </dgm:pt>
    <dgm:pt modelId="{0312CBA1-C618-4CFD-8C72-809974CE6C30}" type="sibTrans" cxnId="{06D5BEC1-73FE-481B-AC93-6EE1F16BF501}">
      <dgm:prSet/>
      <dgm:spPr/>
      <dgm:t>
        <a:bodyPr/>
        <a:lstStyle/>
        <a:p>
          <a:endParaRPr lang="en-US"/>
        </a:p>
      </dgm:t>
    </dgm:pt>
    <dgm:pt modelId="{566CD782-930F-4D5D-B23D-390F8395FCF7}" type="pres">
      <dgm:prSet presAssocID="{17057678-38F3-499D-8B16-750DB7541312}" presName="diagram" presStyleCnt="0">
        <dgm:presLayoutVars>
          <dgm:dir/>
          <dgm:resizeHandles val="exact"/>
        </dgm:presLayoutVars>
      </dgm:prSet>
      <dgm:spPr/>
    </dgm:pt>
    <dgm:pt modelId="{A26A3DA2-D375-48D4-BE9C-5EC86C13C519}" type="pres">
      <dgm:prSet presAssocID="{5FDC8A97-3685-4DA4-8C37-8EED2A4A7DB7}" presName="node" presStyleLbl="node1" presStyleIdx="0" presStyleCnt="3">
        <dgm:presLayoutVars>
          <dgm:bulletEnabled val="1"/>
        </dgm:presLayoutVars>
      </dgm:prSet>
      <dgm:spPr/>
    </dgm:pt>
    <dgm:pt modelId="{39FDF8E3-6B75-452D-BCCC-44F451A7EEDD}" type="pres">
      <dgm:prSet presAssocID="{ACB3F9A2-DFDC-40B6-8635-85C9077E48F6}" presName="sibTrans" presStyleCnt="0"/>
      <dgm:spPr/>
    </dgm:pt>
    <dgm:pt modelId="{3DA2CBC2-BB4F-4492-BDE2-CB2C1BD985D0}" type="pres">
      <dgm:prSet presAssocID="{97553059-C897-48E5-8954-368CC449DDB7}" presName="node" presStyleLbl="node1" presStyleIdx="1" presStyleCnt="3">
        <dgm:presLayoutVars>
          <dgm:bulletEnabled val="1"/>
        </dgm:presLayoutVars>
      </dgm:prSet>
      <dgm:spPr/>
    </dgm:pt>
    <dgm:pt modelId="{D726CF15-76DE-43B3-9BC0-AF2653085577}" type="pres">
      <dgm:prSet presAssocID="{DD446D9E-08EF-478A-AA8A-3B4B316BA90D}" presName="sibTrans" presStyleCnt="0"/>
      <dgm:spPr/>
    </dgm:pt>
    <dgm:pt modelId="{E93C7B4D-41C5-4F55-A235-153D0237C1E3}" type="pres">
      <dgm:prSet presAssocID="{563C4D5F-9C19-4EAC-B2F5-87172040C7F7}" presName="node" presStyleLbl="node1" presStyleIdx="2" presStyleCnt="3">
        <dgm:presLayoutVars>
          <dgm:bulletEnabled val="1"/>
        </dgm:presLayoutVars>
      </dgm:prSet>
      <dgm:spPr/>
    </dgm:pt>
  </dgm:ptLst>
  <dgm:cxnLst>
    <dgm:cxn modelId="{B691B201-E4DF-4351-AACB-AE5064147681}" srcId="{17057678-38F3-499D-8B16-750DB7541312}" destId="{97553059-C897-48E5-8954-368CC449DDB7}" srcOrd="1" destOrd="0" parTransId="{35944495-CD18-4A90-A70C-B25E787F0A72}" sibTransId="{DD446D9E-08EF-478A-AA8A-3B4B316BA90D}"/>
    <dgm:cxn modelId="{BB1F7A16-50D4-4BBB-9520-514404F37C3C}" srcId="{17057678-38F3-499D-8B16-750DB7541312}" destId="{5FDC8A97-3685-4DA4-8C37-8EED2A4A7DB7}" srcOrd="0" destOrd="0" parTransId="{F62CD9B4-CC9C-4D0F-9816-2065D7AE8709}" sibTransId="{ACB3F9A2-DFDC-40B6-8635-85C9077E48F6}"/>
    <dgm:cxn modelId="{32EA165C-DEF0-4716-8524-873344EC7DED}" type="presOf" srcId="{563C4D5F-9C19-4EAC-B2F5-87172040C7F7}" destId="{E93C7B4D-41C5-4F55-A235-153D0237C1E3}" srcOrd="0" destOrd="0" presId="urn:microsoft.com/office/officeart/2005/8/layout/default"/>
    <dgm:cxn modelId="{E4F22A71-1BB8-4286-B831-5510DCD0BF19}" type="presOf" srcId="{97553059-C897-48E5-8954-368CC449DDB7}" destId="{3DA2CBC2-BB4F-4492-BDE2-CB2C1BD985D0}" srcOrd="0" destOrd="0" presId="urn:microsoft.com/office/officeart/2005/8/layout/default"/>
    <dgm:cxn modelId="{31C47699-D2BB-4175-B345-FF53F3799C29}" type="presOf" srcId="{17057678-38F3-499D-8B16-750DB7541312}" destId="{566CD782-930F-4D5D-B23D-390F8395FCF7}" srcOrd="0" destOrd="0" presId="urn:microsoft.com/office/officeart/2005/8/layout/default"/>
    <dgm:cxn modelId="{4AB939B2-1BE7-4B32-AE84-3BC85E7EA623}" type="presOf" srcId="{5FDC8A97-3685-4DA4-8C37-8EED2A4A7DB7}" destId="{A26A3DA2-D375-48D4-BE9C-5EC86C13C519}" srcOrd="0" destOrd="0" presId="urn:microsoft.com/office/officeart/2005/8/layout/default"/>
    <dgm:cxn modelId="{06D5BEC1-73FE-481B-AC93-6EE1F16BF501}" srcId="{17057678-38F3-499D-8B16-750DB7541312}" destId="{563C4D5F-9C19-4EAC-B2F5-87172040C7F7}" srcOrd="2" destOrd="0" parTransId="{47DBC3A4-D6C6-4625-B57C-3FFDC9B288B9}" sibTransId="{0312CBA1-C618-4CFD-8C72-809974CE6C30}"/>
    <dgm:cxn modelId="{187081F7-02FC-4768-B8AB-CCE812F917A0}" type="presParOf" srcId="{566CD782-930F-4D5D-B23D-390F8395FCF7}" destId="{A26A3DA2-D375-48D4-BE9C-5EC86C13C519}" srcOrd="0" destOrd="0" presId="urn:microsoft.com/office/officeart/2005/8/layout/default"/>
    <dgm:cxn modelId="{93832615-A1A9-480F-AF0F-D22DA6631630}" type="presParOf" srcId="{566CD782-930F-4D5D-B23D-390F8395FCF7}" destId="{39FDF8E3-6B75-452D-BCCC-44F451A7EEDD}" srcOrd="1" destOrd="0" presId="urn:microsoft.com/office/officeart/2005/8/layout/default"/>
    <dgm:cxn modelId="{9B5F4D49-4D00-478B-9FA9-71FE7EFB50F4}" type="presParOf" srcId="{566CD782-930F-4D5D-B23D-390F8395FCF7}" destId="{3DA2CBC2-BB4F-4492-BDE2-CB2C1BD985D0}" srcOrd="2" destOrd="0" presId="urn:microsoft.com/office/officeart/2005/8/layout/default"/>
    <dgm:cxn modelId="{ADF56709-AD5C-4F76-8CD2-1902D5BC3902}" type="presParOf" srcId="{566CD782-930F-4D5D-B23D-390F8395FCF7}" destId="{D726CF15-76DE-43B3-9BC0-AF2653085577}" srcOrd="3" destOrd="0" presId="urn:microsoft.com/office/officeart/2005/8/layout/default"/>
    <dgm:cxn modelId="{AAB68D2B-2976-40B4-B1BE-D5F1838783F1}" type="presParOf" srcId="{566CD782-930F-4D5D-B23D-390F8395FCF7}" destId="{E93C7B4D-41C5-4F55-A235-153D0237C1E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4144D7-CEC3-4226-8599-AEFCBF6EAE9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EEBD222-2567-42D0-BC8E-7D5E02A93BC0}">
      <dgm:prSet/>
      <dgm:spPr/>
      <dgm:t>
        <a:bodyPr/>
        <a:lstStyle/>
        <a:p>
          <a:r>
            <a:rPr lang="en-US"/>
            <a:t>Abraham – covenant partner (Neh. 9:7–8)</a:t>
          </a:r>
        </a:p>
      </dgm:t>
    </dgm:pt>
    <dgm:pt modelId="{E734B0E1-0F66-4915-AC52-E7835D5BFD92}" type="parTrans" cxnId="{0ADDAEBE-2137-4028-8B8B-3FE791D56CF9}">
      <dgm:prSet/>
      <dgm:spPr/>
      <dgm:t>
        <a:bodyPr/>
        <a:lstStyle/>
        <a:p>
          <a:endParaRPr lang="en-US"/>
        </a:p>
      </dgm:t>
    </dgm:pt>
    <dgm:pt modelId="{73E01182-9F0B-4F4C-A335-33AA13250D21}" type="sibTrans" cxnId="{0ADDAEBE-2137-4028-8B8B-3FE791D56CF9}">
      <dgm:prSet/>
      <dgm:spPr/>
      <dgm:t>
        <a:bodyPr/>
        <a:lstStyle/>
        <a:p>
          <a:endParaRPr lang="en-US"/>
        </a:p>
      </dgm:t>
    </dgm:pt>
    <dgm:pt modelId="{B6FB918F-B9E0-4DA5-93FD-14AB1A243252}">
      <dgm:prSet/>
      <dgm:spPr/>
      <dgm:t>
        <a:bodyPr/>
        <a:lstStyle/>
        <a:p>
          <a:r>
            <a:rPr lang="en-US"/>
            <a:t>Moses – friend of God (Heb. 3:5; Ex. 33:11)</a:t>
          </a:r>
        </a:p>
      </dgm:t>
    </dgm:pt>
    <dgm:pt modelId="{E5F04AF3-6D29-4EDB-825F-89F67E78AF64}" type="parTrans" cxnId="{231BA55D-8FB5-4C08-9F95-32606ED975F7}">
      <dgm:prSet/>
      <dgm:spPr/>
      <dgm:t>
        <a:bodyPr/>
        <a:lstStyle/>
        <a:p>
          <a:endParaRPr lang="en-US"/>
        </a:p>
      </dgm:t>
    </dgm:pt>
    <dgm:pt modelId="{5681BA85-E5C4-4BC8-9510-7CBA545E54F5}" type="sibTrans" cxnId="{231BA55D-8FB5-4C08-9F95-32606ED975F7}">
      <dgm:prSet/>
      <dgm:spPr/>
      <dgm:t>
        <a:bodyPr/>
        <a:lstStyle/>
        <a:p>
          <a:endParaRPr lang="en-US"/>
        </a:p>
      </dgm:t>
    </dgm:pt>
    <dgm:pt modelId="{AF1B5D22-738C-4769-A768-5BBB0E7D6EA5}">
      <dgm:prSet/>
      <dgm:spPr/>
      <dgm:t>
        <a:bodyPr/>
        <a:lstStyle/>
        <a:p>
          <a:r>
            <a:rPr lang="en-US"/>
            <a:t>Paul – chosen vessel, faithful minister (1 Tim. 1:12; 2 Cor. 3:5–6)</a:t>
          </a:r>
        </a:p>
      </dgm:t>
    </dgm:pt>
    <dgm:pt modelId="{8273AA0E-2E39-4B1D-9F28-D99C11DF541F}" type="parTrans" cxnId="{13397475-7784-4F94-9171-6CC93F0B8190}">
      <dgm:prSet/>
      <dgm:spPr/>
      <dgm:t>
        <a:bodyPr/>
        <a:lstStyle/>
        <a:p>
          <a:endParaRPr lang="en-US"/>
        </a:p>
      </dgm:t>
    </dgm:pt>
    <dgm:pt modelId="{981E3A8E-D795-4017-8A1A-240B169EDF9A}" type="sibTrans" cxnId="{13397475-7784-4F94-9171-6CC93F0B8190}">
      <dgm:prSet/>
      <dgm:spPr/>
      <dgm:t>
        <a:bodyPr/>
        <a:lstStyle/>
        <a:p>
          <a:endParaRPr lang="en-US"/>
        </a:p>
      </dgm:t>
    </dgm:pt>
    <dgm:pt modelId="{76728F18-E0DF-4409-B031-0331115B32B3}" type="pres">
      <dgm:prSet presAssocID="{364144D7-CEC3-4226-8599-AEFCBF6EAE9F}" presName="linear" presStyleCnt="0">
        <dgm:presLayoutVars>
          <dgm:animLvl val="lvl"/>
          <dgm:resizeHandles val="exact"/>
        </dgm:presLayoutVars>
      </dgm:prSet>
      <dgm:spPr/>
    </dgm:pt>
    <dgm:pt modelId="{883B518D-A055-4478-81AF-C199D9FC508A}" type="pres">
      <dgm:prSet presAssocID="{BEEBD222-2567-42D0-BC8E-7D5E02A93BC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3C73751-D56D-4F58-8E7F-908C084B0C41}" type="pres">
      <dgm:prSet presAssocID="{73E01182-9F0B-4F4C-A335-33AA13250D21}" presName="spacer" presStyleCnt="0"/>
      <dgm:spPr/>
    </dgm:pt>
    <dgm:pt modelId="{AD78F848-1D4D-4631-963F-71A06B2C491E}" type="pres">
      <dgm:prSet presAssocID="{B6FB918F-B9E0-4DA5-93FD-14AB1A2432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DCBB7CF-3153-4854-A0FE-8A5D24C82A7F}" type="pres">
      <dgm:prSet presAssocID="{5681BA85-E5C4-4BC8-9510-7CBA545E54F5}" presName="spacer" presStyleCnt="0"/>
      <dgm:spPr/>
    </dgm:pt>
    <dgm:pt modelId="{E93DFBEA-676B-4441-94E6-885B24CD2F97}" type="pres">
      <dgm:prSet presAssocID="{AF1B5D22-738C-4769-A768-5BBB0E7D6EA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31BA55D-8FB5-4C08-9F95-32606ED975F7}" srcId="{364144D7-CEC3-4226-8599-AEFCBF6EAE9F}" destId="{B6FB918F-B9E0-4DA5-93FD-14AB1A243252}" srcOrd="1" destOrd="0" parTransId="{E5F04AF3-6D29-4EDB-825F-89F67E78AF64}" sibTransId="{5681BA85-E5C4-4BC8-9510-7CBA545E54F5}"/>
    <dgm:cxn modelId="{13397475-7784-4F94-9171-6CC93F0B8190}" srcId="{364144D7-CEC3-4226-8599-AEFCBF6EAE9F}" destId="{AF1B5D22-738C-4769-A768-5BBB0E7D6EA5}" srcOrd="2" destOrd="0" parTransId="{8273AA0E-2E39-4B1D-9F28-D99C11DF541F}" sibTransId="{981E3A8E-D795-4017-8A1A-240B169EDF9A}"/>
    <dgm:cxn modelId="{6486F659-006B-4936-A0AE-E83551AF5FFE}" type="presOf" srcId="{364144D7-CEC3-4226-8599-AEFCBF6EAE9F}" destId="{76728F18-E0DF-4409-B031-0331115B32B3}" srcOrd="0" destOrd="0" presId="urn:microsoft.com/office/officeart/2005/8/layout/vList2"/>
    <dgm:cxn modelId="{D6BF1787-9DEF-4293-B670-06CB750E6BE2}" type="presOf" srcId="{B6FB918F-B9E0-4DA5-93FD-14AB1A243252}" destId="{AD78F848-1D4D-4631-963F-71A06B2C491E}" srcOrd="0" destOrd="0" presId="urn:microsoft.com/office/officeart/2005/8/layout/vList2"/>
    <dgm:cxn modelId="{0ADDAEBE-2137-4028-8B8B-3FE791D56CF9}" srcId="{364144D7-CEC3-4226-8599-AEFCBF6EAE9F}" destId="{BEEBD222-2567-42D0-BC8E-7D5E02A93BC0}" srcOrd="0" destOrd="0" parTransId="{E734B0E1-0F66-4915-AC52-E7835D5BFD92}" sibTransId="{73E01182-9F0B-4F4C-A335-33AA13250D21}"/>
    <dgm:cxn modelId="{2265D7CB-6A04-4345-88D1-BBD407D17E88}" type="presOf" srcId="{AF1B5D22-738C-4769-A768-5BBB0E7D6EA5}" destId="{E93DFBEA-676B-4441-94E6-885B24CD2F97}" srcOrd="0" destOrd="0" presId="urn:microsoft.com/office/officeart/2005/8/layout/vList2"/>
    <dgm:cxn modelId="{07B38ED5-842F-4C3D-BE21-DE1D23248DEA}" type="presOf" srcId="{BEEBD222-2567-42D0-BC8E-7D5E02A93BC0}" destId="{883B518D-A055-4478-81AF-C199D9FC508A}" srcOrd="0" destOrd="0" presId="urn:microsoft.com/office/officeart/2005/8/layout/vList2"/>
    <dgm:cxn modelId="{B1A91A3F-C216-4AE1-8432-B224AE73565A}" type="presParOf" srcId="{76728F18-E0DF-4409-B031-0331115B32B3}" destId="{883B518D-A055-4478-81AF-C199D9FC508A}" srcOrd="0" destOrd="0" presId="urn:microsoft.com/office/officeart/2005/8/layout/vList2"/>
    <dgm:cxn modelId="{474BBCCA-3969-4C95-BDA3-BDB11A0DAD3B}" type="presParOf" srcId="{76728F18-E0DF-4409-B031-0331115B32B3}" destId="{83C73751-D56D-4F58-8E7F-908C084B0C41}" srcOrd="1" destOrd="0" presId="urn:microsoft.com/office/officeart/2005/8/layout/vList2"/>
    <dgm:cxn modelId="{33E6A2B1-EE83-40A0-859F-9706FBA145F6}" type="presParOf" srcId="{76728F18-E0DF-4409-B031-0331115B32B3}" destId="{AD78F848-1D4D-4631-963F-71A06B2C491E}" srcOrd="2" destOrd="0" presId="urn:microsoft.com/office/officeart/2005/8/layout/vList2"/>
    <dgm:cxn modelId="{5811AF0E-3A45-4319-BC03-185D6045525E}" type="presParOf" srcId="{76728F18-E0DF-4409-B031-0331115B32B3}" destId="{8DCBB7CF-3153-4854-A0FE-8A5D24C82A7F}" srcOrd="3" destOrd="0" presId="urn:microsoft.com/office/officeart/2005/8/layout/vList2"/>
    <dgm:cxn modelId="{4C951B22-4C52-424C-8502-D7A9BD1C6CE6}" type="presParOf" srcId="{76728F18-E0DF-4409-B031-0331115B32B3}" destId="{E93DFBEA-676B-4441-94E6-885B24CD2F9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EF3B8-D44D-4252-A020-7D4E381308F0}">
      <dsp:nvSpPr>
        <dsp:cNvPr id="0" name=""/>
        <dsp:cNvSpPr/>
      </dsp:nvSpPr>
      <dsp:spPr>
        <a:xfrm>
          <a:off x="3749318" y="904845"/>
          <a:ext cx="6967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76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79515" y="946928"/>
        <a:ext cx="36368" cy="7273"/>
      </dsp:txXfrm>
    </dsp:sp>
    <dsp:sp modelId="{7C75A1D2-0390-49CB-B675-C76939B0015C}">
      <dsp:nvSpPr>
        <dsp:cNvPr id="0" name=""/>
        <dsp:cNvSpPr/>
      </dsp:nvSpPr>
      <dsp:spPr>
        <a:xfrm>
          <a:off x="588669" y="1830"/>
          <a:ext cx="3162448" cy="18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963" tIns="162661" rIns="154963" bIns="16266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Understand unseen ideals and non-negotiable traits of Christ-like character</a:t>
          </a:r>
        </a:p>
      </dsp:txBody>
      <dsp:txXfrm>
        <a:off x="588669" y="1830"/>
        <a:ext cx="3162448" cy="1897469"/>
      </dsp:txXfrm>
    </dsp:sp>
    <dsp:sp modelId="{3AF2C24F-414E-424B-81BA-D6C692154F68}">
      <dsp:nvSpPr>
        <dsp:cNvPr id="0" name=""/>
        <dsp:cNvSpPr/>
      </dsp:nvSpPr>
      <dsp:spPr>
        <a:xfrm>
          <a:off x="2169893" y="1897499"/>
          <a:ext cx="3889812" cy="696763"/>
        </a:xfrm>
        <a:custGeom>
          <a:avLst/>
          <a:gdLst/>
          <a:ahLst/>
          <a:cxnLst/>
          <a:rect l="0" t="0" r="0" b="0"/>
          <a:pathLst>
            <a:path>
              <a:moveTo>
                <a:pt x="3889812" y="0"/>
              </a:moveTo>
              <a:lnTo>
                <a:pt x="3889812" y="365481"/>
              </a:lnTo>
              <a:lnTo>
                <a:pt x="0" y="365481"/>
              </a:lnTo>
              <a:lnTo>
                <a:pt x="0" y="69676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15869" y="2242244"/>
        <a:ext cx="197861" cy="7273"/>
      </dsp:txXfrm>
    </dsp:sp>
    <dsp:sp modelId="{53F23528-835B-4EF4-BAF0-0207BD757560}">
      <dsp:nvSpPr>
        <dsp:cNvPr id="0" name=""/>
        <dsp:cNvSpPr/>
      </dsp:nvSpPr>
      <dsp:spPr>
        <a:xfrm>
          <a:off x="4478481" y="1830"/>
          <a:ext cx="3162448" cy="18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963" tIns="162661" rIns="154963" bIns="16266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Tap into God's power to always do the right thing</a:t>
          </a:r>
        </a:p>
      </dsp:txBody>
      <dsp:txXfrm>
        <a:off x="4478481" y="1830"/>
        <a:ext cx="3162448" cy="1897469"/>
      </dsp:txXfrm>
    </dsp:sp>
    <dsp:sp modelId="{2DB104EF-2EC0-4A10-8043-EFFE705DDDFD}">
      <dsp:nvSpPr>
        <dsp:cNvPr id="0" name=""/>
        <dsp:cNvSpPr/>
      </dsp:nvSpPr>
      <dsp:spPr>
        <a:xfrm>
          <a:off x="588669" y="2626663"/>
          <a:ext cx="3162448" cy="18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963" tIns="162661" rIns="154963" bIns="16266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Stay aligned with God to release Kingdom riches to others</a:t>
          </a:r>
        </a:p>
      </dsp:txBody>
      <dsp:txXfrm>
        <a:off x="588669" y="2626663"/>
        <a:ext cx="3162448" cy="189746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8AF00-61D2-4F0C-A76E-FA22BC6664FA}">
      <dsp:nvSpPr>
        <dsp:cNvPr id="0" name=""/>
        <dsp:cNvSpPr/>
      </dsp:nvSpPr>
      <dsp:spPr>
        <a:xfrm>
          <a:off x="0" y="46309"/>
          <a:ext cx="5000124" cy="127120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Protection – Ps. 31:23–24</a:t>
          </a:r>
        </a:p>
      </dsp:txBody>
      <dsp:txXfrm>
        <a:off x="62055" y="108364"/>
        <a:ext cx="4876014" cy="1147095"/>
      </dsp:txXfrm>
    </dsp:sp>
    <dsp:sp modelId="{D28E0B0D-173B-49C0-8AF7-3C7D93E53FF6}">
      <dsp:nvSpPr>
        <dsp:cNvPr id="0" name=""/>
        <dsp:cNvSpPr/>
      </dsp:nvSpPr>
      <dsp:spPr>
        <a:xfrm>
          <a:off x="0" y="1409674"/>
          <a:ext cx="5000124" cy="1271205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Abundance – Prov. 28:20</a:t>
          </a:r>
        </a:p>
      </dsp:txBody>
      <dsp:txXfrm>
        <a:off x="62055" y="1471729"/>
        <a:ext cx="4876014" cy="1147095"/>
      </dsp:txXfrm>
    </dsp:sp>
    <dsp:sp modelId="{30CF68A7-9BFB-434A-BEE7-CE8E2064A179}">
      <dsp:nvSpPr>
        <dsp:cNvPr id="0" name=""/>
        <dsp:cNvSpPr/>
      </dsp:nvSpPr>
      <dsp:spPr>
        <a:xfrm>
          <a:off x="0" y="2773040"/>
          <a:ext cx="5000124" cy="1271205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Expanded territory – Matt. 25:21</a:t>
          </a:r>
        </a:p>
      </dsp:txBody>
      <dsp:txXfrm>
        <a:off x="62055" y="2835095"/>
        <a:ext cx="4876014" cy="1147095"/>
      </dsp:txXfrm>
    </dsp:sp>
    <dsp:sp modelId="{3BDB390C-A4CF-44F6-962E-750B026F4B8E}">
      <dsp:nvSpPr>
        <dsp:cNvPr id="0" name=""/>
        <dsp:cNvSpPr/>
      </dsp:nvSpPr>
      <dsp:spPr>
        <a:xfrm>
          <a:off x="0" y="4136405"/>
          <a:ext cx="5000124" cy="127120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Joy – Luke 12:42–44</a:t>
          </a:r>
        </a:p>
      </dsp:txBody>
      <dsp:txXfrm>
        <a:off x="62055" y="4198460"/>
        <a:ext cx="4876014" cy="11470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66AA76-06FE-47FA-B3BD-B3B301DEC347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4A5BE-F351-4885-94A2-735D41013B34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Be faithful in little – Luke 16:10–11</a:t>
          </a:r>
        </a:p>
      </dsp:txBody>
      <dsp:txXfrm>
        <a:off x="456496" y="980400"/>
        <a:ext cx="3381034" cy="2099279"/>
      </dsp:txXfrm>
    </dsp:sp>
    <dsp:sp modelId="{6C817E12-511B-4BBC-A7F5-75849FCDCE37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7E105-04C8-4557-928B-D024F027080A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Be found trustworthy with both earthly and eternal responsibilities</a:t>
          </a:r>
        </a:p>
      </dsp:txBody>
      <dsp:txXfrm>
        <a:off x="4748523" y="980400"/>
        <a:ext cx="3381034" cy="2099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7A590-1607-4132-80F2-622E17E9AAE3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Full of faith – steadfast, loyal, conscientious</a:t>
          </a:r>
        </a:p>
      </dsp:txBody>
      <dsp:txXfrm>
        <a:off x="84655" y="121095"/>
        <a:ext cx="4830814" cy="1564849"/>
      </dsp:txXfrm>
    </dsp:sp>
    <dsp:sp modelId="{2B692562-E50A-496C-ADAB-44117053B55C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Used 49 times in OT (Hebrew), 67 times in NT (Greek)</a:t>
          </a:r>
        </a:p>
      </dsp:txBody>
      <dsp:txXfrm>
        <a:off x="84655" y="1944535"/>
        <a:ext cx="4830814" cy="1564849"/>
      </dsp:txXfrm>
    </dsp:sp>
    <dsp:sp modelId="{3DD2F3FF-CF06-465E-B949-95F63E9C4B62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James 5:12 – Let your yes be yes, and your no, no</a:t>
          </a:r>
        </a:p>
      </dsp:txBody>
      <dsp:txXfrm>
        <a:off x="84655" y="3767974"/>
        <a:ext cx="4830814" cy="15648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779D0-43C2-45AE-BE49-D520E8874EA1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Faithful High Priest – Heb. 2:17</a:t>
          </a:r>
        </a:p>
      </dsp:txBody>
      <dsp:txXfrm>
        <a:off x="84655" y="121095"/>
        <a:ext cx="4830814" cy="1564849"/>
      </dsp:txXfrm>
    </dsp:sp>
    <dsp:sp modelId="{CF6A2171-2FF6-483C-9C7D-FFA7A26F4688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We are now the royal priesthood – 1 Pet. 2:5, 9</a:t>
          </a:r>
        </a:p>
      </dsp:txBody>
      <dsp:txXfrm>
        <a:off x="84655" y="1944535"/>
        <a:ext cx="4830814" cy="1564849"/>
      </dsp:txXfrm>
    </dsp:sp>
    <dsp:sp modelId="{B58F0754-FDB3-4534-A659-1740EAE2BA26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He healed, fed, forgave – we are anointed to serve others – Acts 10:38</a:t>
          </a:r>
        </a:p>
      </dsp:txBody>
      <dsp:txXfrm>
        <a:off x="84655" y="3767974"/>
        <a:ext cx="4830814" cy="1564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4CC9B-35CA-4157-9D7A-F69CEE0BD1BE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Guard your heart – 2 Cor. 4:5–7</a:t>
          </a:r>
        </a:p>
      </dsp:txBody>
      <dsp:txXfrm>
        <a:off x="84655" y="121095"/>
        <a:ext cx="4830814" cy="1564849"/>
      </dsp:txXfrm>
    </dsp:sp>
    <dsp:sp modelId="{AF6AE352-1D73-407A-9015-581C6BBF9A8B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Holy Spirit’s presence = success in stewardship</a:t>
          </a:r>
        </a:p>
      </dsp:txBody>
      <dsp:txXfrm>
        <a:off x="84655" y="1944535"/>
        <a:ext cx="4830814" cy="1564849"/>
      </dsp:txXfrm>
    </dsp:sp>
    <dsp:sp modelId="{EC18A876-9C3F-411A-97E1-A25BC07ECE21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We are stewards of God's multi-faceted grace – 1 Pet. 4:10</a:t>
          </a:r>
        </a:p>
      </dsp:txBody>
      <dsp:txXfrm>
        <a:off x="84655" y="3767974"/>
        <a:ext cx="4830814" cy="15648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68261-1FF2-4ACA-80C7-678DD71DEADC}">
      <dsp:nvSpPr>
        <dsp:cNvPr id="0" name=""/>
        <dsp:cNvSpPr/>
      </dsp:nvSpPr>
      <dsp:spPr>
        <a:xfrm>
          <a:off x="0" y="725359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Faithful steward – protects, increases master's goods</a:t>
          </a:r>
        </a:p>
      </dsp:txBody>
      <dsp:txXfrm>
        <a:off x="62141" y="787500"/>
        <a:ext cx="4875842" cy="1148678"/>
      </dsp:txXfrm>
    </dsp:sp>
    <dsp:sp modelId="{49BA86D8-22D5-471C-B786-8624ABB226A8}">
      <dsp:nvSpPr>
        <dsp:cNvPr id="0" name=""/>
        <dsp:cNvSpPr/>
      </dsp:nvSpPr>
      <dsp:spPr>
        <a:xfrm>
          <a:off x="0" y="2090480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Joseph was faithful in Potiphar’s house – Gen. 39</a:t>
          </a:r>
        </a:p>
      </dsp:txBody>
      <dsp:txXfrm>
        <a:off x="62141" y="2152621"/>
        <a:ext cx="4875842" cy="1148678"/>
      </dsp:txXfrm>
    </dsp:sp>
    <dsp:sp modelId="{417E8CC1-3DE6-4306-9113-34A0A21116D7}">
      <dsp:nvSpPr>
        <dsp:cNvPr id="0" name=""/>
        <dsp:cNvSpPr/>
      </dsp:nvSpPr>
      <dsp:spPr>
        <a:xfrm>
          <a:off x="0" y="3455600"/>
          <a:ext cx="5000124" cy="12729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Faithful in little = faithful in much – Luke 16:10</a:t>
          </a:r>
        </a:p>
      </dsp:txBody>
      <dsp:txXfrm>
        <a:off x="62141" y="3517741"/>
        <a:ext cx="4875842" cy="11486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3A0FA-7FAF-4F09-92D3-2461011D02AA}">
      <dsp:nvSpPr>
        <dsp:cNvPr id="0" name=""/>
        <dsp:cNvSpPr/>
      </dsp:nvSpPr>
      <dsp:spPr>
        <a:xfrm>
          <a:off x="0" y="450453"/>
          <a:ext cx="2464593" cy="345043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Use wealth wisely or you won’t be trusted with spiritual riches</a:t>
          </a:r>
        </a:p>
      </dsp:txBody>
      <dsp:txXfrm>
        <a:off x="0" y="1761617"/>
        <a:ext cx="2464593" cy="2070258"/>
      </dsp:txXfrm>
    </dsp:sp>
    <dsp:sp modelId="{5493C3DE-1728-4A0F-BF2C-57CC87A26B3A}">
      <dsp:nvSpPr>
        <dsp:cNvPr id="0" name=""/>
        <dsp:cNvSpPr/>
      </dsp:nvSpPr>
      <dsp:spPr>
        <a:xfrm>
          <a:off x="714732" y="795496"/>
          <a:ext cx="1035129" cy="10351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6323" y="947087"/>
        <a:ext cx="731947" cy="731947"/>
      </dsp:txXfrm>
    </dsp:sp>
    <dsp:sp modelId="{BEC8E62F-7F82-4258-AC54-E3EE3092FBE9}">
      <dsp:nvSpPr>
        <dsp:cNvPr id="0" name=""/>
        <dsp:cNvSpPr/>
      </dsp:nvSpPr>
      <dsp:spPr>
        <a:xfrm>
          <a:off x="0" y="3900812"/>
          <a:ext cx="2464593" cy="72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5A253-722F-4CC2-A785-1286358A51A8}">
      <dsp:nvSpPr>
        <dsp:cNvPr id="0" name=""/>
        <dsp:cNvSpPr/>
      </dsp:nvSpPr>
      <dsp:spPr>
        <a:xfrm>
          <a:off x="2711053" y="450453"/>
          <a:ext cx="2464593" cy="3450431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Forgive others – John 20:23</a:t>
          </a:r>
        </a:p>
      </dsp:txBody>
      <dsp:txXfrm>
        <a:off x="2711053" y="1761617"/>
        <a:ext cx="2464593" cy="2070258"/>
      </dsp:txXfrm>
    </dsp:sp>
    <dsp:sp modelId="{8B744D94-3CC5-408D-BCCE-6090922E9D6D}">
      <dsp:nvSpPr>
        <dsp:cNvPr id="0" name=""/>
        <dsp:cNvSpPr/>
      </dsp:nvSpPr>
      <dsp:spPr>
        <a:xfrm>
          <a:off x="3425785" y="795496"/>
          <a:ext cx="1035129" cy="1035129"/>
        </a:xfrm>
        <a:prstGeom prst="ellipse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77376" y="947087"/>
        <a:ext cx="731947" cy="731947"/>
      </dsp:txXfrm>
    </dsp:sp>
    <dsp:sp modelId="{82EC36AD-CD69-423F-83FB-3BA3CBBCF170}">
      <dsp:nvSpPr>
        <dsp:cNvPr id="0" name=""/>
        <dsp:cNvSpPr/>
      </dsp:nvSpPr>
      <dsp:spPr>
        <a:xfrm>
          <a:off x="2711053" y="3900812"/>
          <a:ext cx="2464593" cy="72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EBB07-1FD3-413C-A371-69BB853DC0EB}">
      <dsp:nvSpPr>
        <dsp:cNvPr id="0" name=""/>
        <dsp:cNvSpPr/>
      </dsp:nvSpPr>
      <dsp:spPr>
        <a:xfrm>
          <a:off x="5422106" y="450453"/>
          <a:ext cx="2464593" cy="3450431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Distribute healing, righteousness, joy – Matt. 10:7–8</a:t>
          </a:r>
        </a:p>
      </dsp:txBody>
      <dsp:txXfrm>
        <a:off x="5422106" y="1761617"/>
        <a:ext cx="2464593" cy="2070258"/>
      </dsp:txXfrm>
    </dsp:sp>
    <dsp:sp modelId="{B68E367E-D0A9-44F0-BA3D-F97F7D86E11A}">
      <dsp:nvSpPr>
        <dsp:cNvPr id="0" name=""/>
        <dsp:cNvSpPr/>
      </dsp:nvSpPr>
      <dsp:spPr>
        <a:xfrm>
          <a:off x="6136838" y="795496"/>
          <a:ext cx="1035129" cy="1035129"/>
        </a:xfrm>
        <a:prstGeom prst="ellipse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88429" y="947087"/>
        <a:ext cx="731947" cy="731947"/>
      </dsp:txXfrm>
    </dsp:sp>
    <dsp:sp modelId="{FE977591-3CD9-44FA-81B5-A4DCE98104FF}">
      <dsp:nvSpPr>
        <dsp:cNvPr id="0" name=""/>
        <dsp:cNvSpPr/>
      </dsp:nvSpPr>
      <dsp:spPr>
        <a:xfrm>
          <a:off x="5422106" y="3900812"/>
          <a:ext cx="2464593" cy="7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B9B02-3C9A-44C4-9695-0465DB05F3E2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AF5FD-DD8F-4D40-B688-628BF63E7141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F32176-E44D-42F1-B22C-A85744E29507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Use and invest your gifts – Matt. 25:28</a:t>
          </a:r>
        </a:p>
      </dsp:txBody>
      <dsp:txXfrm>
        <a:off x="1493203" y="552"/>
        <a:ext cx="6736396" cy="1292816"/>
      </dsp:txXfrm>
    </dsp:sp>
    <dsp:sp modelId="{5535C9BB-E2B3-4DAC-B420-54F4F14A3153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D18CC-77E4-44C7-8015-F443F9AAF7B1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BC903-F931-472F-8021-A5FD7BF814DA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Stir up the gift in you – 2 Tim. 1:6</a:t>
          </a:r>
        </a:p>
      </dsp:txBody>
      <dsp:txXfrm>
        <a:off x="1493203" y="1616573"/>
        <a:ext cx="6736396" cy="1292816"/>
      </dsp:txXfrm>
    </dsp:sp>
    <dsp:sp modelId="{A693ED2C-BABD-475B-BA54-CDB54948B631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B4AC61-0F9E-4208-AF50-3DB03008644C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1C580-441F-4E3B-BD3C-E225D76B6CC4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Be found faithful in your calling – 1 Cor. 4:1–2</a:t>
          </a:r>
        </a:p>
      </dsp:txBody>
      <dsp:txXfrm>
        <a:off x="1493203" y="3232593"/>
        <a:ext cx="6736396" cy="12928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A3DA2-D375-48D4-BE9C-5EC86C13C519}">
      <dsp:nvSpPr>
        <dsp:cNvPr id="0" name=""/>
        <dsp:cNvSpPr/>
      </dsp:nvSpPr>
      <dsp:spPr>
        <a:xfrm>
          <a:off x="429570" y="472"/>
          <a:ext cx="3346456" cy="20078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Don't use anointing for personal gain</a:t>
          </a:r>
        </a:p>
      </dsp:txBody>
      <dsp:txXfrm>
        <a:off x="429570" y="472"/>
        <a:ext cx="3346456" cy="2007873"/>
      </dsp:txXfrm>
    </dsp:sp>
    <dsp:sp modelId="{3DA2CBC2-BB4F-4492-BDE2-CB2C1BD985D0}">
      <dsp:nvSpPr>
        <dsp:cNvPr id="0" name=""/>
        <dsp:cNvSpPr/>
      </dsp:nvSpPr>
      <dsp:spPr>
        <a:xfrm>
          <a:off x="4110672" y="472"/>
          <a:ext cx="3346456" cy="2007873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Be fair, just, generous – avoid greed</a:t>
          </a:r>
        </a:p>
      </dsp:txBody>
      <dsp:txXfrm>
        <a:off x="4110672" y="472"/>
        <a:ext cx="3346456" cy="2007873"/>
      </dsp:txXfrm>
    </dsp:sp>
    <dsp:sp modelId="{E93C7B4D-41C5-4F55-A235-153D0237C1E3}">
      <dsp:nvSpPr>
        <dsp:cNvPr id="0" name=""/>
        <dsp:cNvSpPr/>
      </dsp:nvSpPr>
      <dsp:spPr>
        <a:xfrm>
          <a:off x="2270121" y="2342991"/>
          <a:ext cx="3346456" cy="2007873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The Kingdom is about giving, not accumulating</a:t>
          </a:r>
        </a:p>
      </dsp:txBody>
      <dsp:txXfrm>
        <a:off x="2270121" y="2342991"/>
        <a:ext cx="3346456" cy="20078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B518D-A055-4478-81AF-C199D9FC508A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Abraham – covenant partner (Neh. 9:7–8)</a:t>
          </a:r>
        </a:p>
      </dsp:txBody>
      <dsp:txXfrm>
        <a:off x="84655" y="121095"/>
        <a:ext cx="4830814" cy="1564849"/>
      </dsp:txXfrm>
    </dsp:sp>
    <dsp:sp modelId="{AD78F848-1D4D-4631-963F-71A06B2C491E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Moses – friend of God (Heb. 3:5; Ex. 33:11)</a:t>
          </a:r>
        </a:p>
      </dsp:txBody>
      <dsp:txXfrm>
        <a:off x="84655" y="1944535"/>
        <a:ext cx="4830814" cy="1564849"/>
      </dsp:txXfrm>
    </dsp:sp>
    <dsp:sp modelId="{E93DFBEA-676B-4441-94E6-885B24CD2F97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Paul – chosen vessel, faithful minister (1 Tim. 1:12; 2 Cor. 3:5–6)</a:t>
          </a:r>
        </a:p>
      </dsp:txBody>
      <dsp:txXfrm>
        <a:off x="84655" y="3767974"/>
        <a:ext cx="4830814" cy="1564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7324" y="1146412"/>
            <a:ext cx="7076633" cy="2402006"/>
          </a:xfrm>
        </p:spPr>
        <p:txBody>
          <a:bodyPr anchor="b">
            <a:normAutofit/>
          </a:bodyPr>
          <a:lstStyle/>
          <a:p>
            <a:pPr algn="l"/>
            <a:r>
              <a:rPr lang="en-IN" sz="4200" dirty="0"/>
              <a:t>Christ-Like Character – Week 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6" y="4374554"/>
            <a:ext cx="9144005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105491" y="4374554"/>
            <a:ext cx="3038508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9143988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" y="4380927"/>
            <a:ext cx="9144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7323" y="4892722"/>
            <a:ext cx="4790367" cy="1078173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Faithfulness – Stewardship of the True Riches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1A9198A-6553-9CC6-009C-A4184F203B1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295" r="17705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t>Warnings and Wisdom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E6B56E-DE97-71DF-F22B-619800EED8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6745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500">
                <a:solidFill>
                  <a:srgbClr val="FFFFFF"/>
                </a:solidFill>
              </a:rPr>
              <a:t>Examples of Faithful Servants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C3789C-D8E0-5F91-7829-4C95A1E039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85129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500">
                <a:solidFill>
                  <a:srgbClr val="FFFFFF"/>
                </a:solidFill>
              </a:rPr>
              <a:t>Promises for the Faithful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5D3F5E7-8118-E8E9-B578-1BA80FB0F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94605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IN" sz="3500">
                <a:solidFill>
                  <a:srgbClr val="FFFFFF"/>
                </a:solidFill>
              </a:rPr>
              <a:t>Final Exhortation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B52466-939C-AA1B-0635-32C0A66963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83810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Module 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0832C1-17CD-B571-DA77-74BCAD89E3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IN" sz="3500">
                <a:solidFill>
                  <a:srgbClr val="FFFFFF"/>
                </a:solidFill>
              </a:rPr>
              <a:t>Recap of Previous Weeks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endParaRPr sz="1700"/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sz="1700"/>
              <a:t>Struggle for character is real – but honorable character comes from God</a:t>
            </a:r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sz="1700"/>
              <a:t>Virtue = strength (Latin: virtus)</a:t>
            </a:r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sz="1700"/>
              <a:t>Virtues are a walk of faith – trust God to see you through</a:t>
            </a:r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sz="1700"/>
              <a:t>Core virtues: humility, faithfulness, forgiveness, courage, integrity, loyalty, diligence, gratitude, compassion, patience</a:t>
            </a:r>
            <a:endParaRPr lang="en-US" sz="1700"/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lang="en-US" sz="1700" spc="0">
                <a:effectLst/>
                <a:ea typeface="Times New Roman" panose="02020603050405020304" pitchFamily="18" charset="0"/>
              </a:rPr>
              <a:t>“Humility, the place of entire dependence on God, is the first duty and the highest virtue of man</a:t>
            </a:r>
            <a:r>
              <a:rPr lang="en-US" sz="1700">
                <a:ea typeface="Times New Roman" panose="02020603050405020304" pitchFamily="18" charset="0"/>
              </a:rPr>
              <a:t> </a:t>
            </a:r>
            <a:r>
              <a:rPr lang="en-US" sz="1700" spc="0">
                <a:effectLst/>
                <a:ea typeface="Times New Roman" panose="02020603050405020304" pitchFamily="18" charset="0"/>
              </a:rPr>
              <a:t>which comes when we see how truly God is all, and</a:t>
            </a:r>
            <a:r>
              <a:rPr lang="en-IN" sz="1700">
                <a:ea typeface="Times New Roman" panose="02020603050405020304" pitchFamily="18" charset="0"/>
              </a:rPr>
              <a:t> </a:t>
            </a:r>
            <a:r>
              <a:rPr lang="en-US" sz="1700">
                <a:effectLst/>
                <a:ea typeface="Times New Roman" panose="02020603050405020304" pitchFamily="18" charset="0"/>
              </a:rPr>
              <a:t>in</a:t>
            </a:r>
            <a:r>
              <a:rPr lang="en-US" sz="1700" spc="-5">
                <a:effectLst/>
                <a:ea typeface="Times New Roman" panose="02020603050405020304" pitchFamily="18" charset="0"/>
              </a:rPr>
              <a:t> </a:t>
            </a:r>
            <a:r>
              <a:rPr lang="en-US" sz="1700">
                <a:effectLst/>
                <a:ea typeface="Times New Roman" panose="02020603050405020304" pitchFamily="18" charset="0"/>
              </a:rPr>
              <a:t>which we</a:t>
            </a:r>
            <a:r>
              <a:rPr lang="en-US" sz="1700" spc="-5">
                <a:effectLst/>
                <a:ea typeface="Times New Roman" panose="02020603050405020304" pitchFamily="18" charset="0"/>
              </a:rPr>
              <a:t> </a:t>
            </a:r>
            <a:r>
              <a:rPr lang="en-US" sz="1700">
                <a:effectLst/>
                <a:ea typeface="Times New Roman" panose="02020603050405020304" pitchFamily="18" charset="0"/>
              </a:rPr>
              <a:t>make way</a:t>
            </a:r>
            <a:r>
              <a:rPr lang="en-US" sz="1700" spc="-5">
                <a:effectLst/>
                <a:ea typeface="Times New Roman" panose="02020603050405020304" pitchFamily="18" charset="0"/>
              </a:rPr>
              <a:t> </a:t>
            </a:r>
            <a:r>
              <a:rPr lang="en-US" sz="1700">
                <a:effectLst/>
                <a:ea typeface="Times New Roman" panose="02020603050405020304" pitchFamily="18" charset="0"/>
              </a:rPr>
              <a:t>for</a:t>
            </a:r>
            <a:r>
              <a:rPr lang="en-US" sz="1700" spc="-30">
                <a:effectLst/>
                <a:ea typeface="Times New Roman" panose="02020603050405020304" pitchFamily="18" charset="0"/>
              </a:rPr>
              <a:t> </a:t>
            </a:r>
            <a:r>
              <a:rPr lang="en-US" sz="1700">
                <a:effectLst/>
                <a:ea typeface="Times New Roman" panose="02020603050405020304" pitchFamily="18" charset="0"/>
              </a:rPr>
              <a:t>God to</a:t>
            </a:r>
            <a:r>
              <a:rPr lang="en-US" sz="1700" spc="-5">
                <a:effectLst/>
                <a:ea typeface="Times New Roman" panose="02020603050405020304" pitchFamily="18" charset="0"/>
              </a:rPr>
              <a:t> </a:t>
            </a:r>
            <a:r>
              <a:rPr lang="en-US" sz="1700">
                <a:effectLst/>
                <a:ea typeface="Times New Roman" panose="02020603050405020304" pitchFamily="18" charset="0"/>
              </a:rPr>
              <a:t>be all”</a:t>
            </a:r>
            <a:r>
              <a:rPr lang="en-US" sz="1700" spc="-5">
                <a:effectLst/>
                <a:ea typeface="Times New Roman" panose="02020603050405020304" pitchFamily="18" charset="0"/>
              </a:rPr>
              <a:t> 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200">
                <a:solidFill>
                  <a:srgbClr val="FFFFFF"/>
                </a:solidFill>
              </a:rPr>
              <a:t>Faithfulness Defined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324401-2A47-275B-D260-7C56AEBAB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3299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200">
                <a:solidFill>
                  <a:srgbClr val="FFFFFF"/>
                </a:solidFill>
              </a:rPr>
              <a:t>Jesus – Our Model of Faithfulness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698331-918F-E622-0185-F1D957214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18406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200">
                <a:solidFill>
                  <a:srgbClr val="FFFFFF"/>
                </a:solidFill>
              </a:rPr>
              <a:t>Stewardship &amp; Anointing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CA5C7C-7A64-B3CC-D445-5D7957F74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34100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200">
                <a:solidFill>
                  <a:srgbClr val="FFFFFF"/>
                </a:solidFill>
              </a:rPr>
              <a:t>Biblical Pictures of Faithfulness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1D3439-4C6B-1EF3-AEEA-C47E0D7746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49884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CF1E05-21DC-AA23-8EAD-1D356418221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295" r="17705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IN"/>
              <a:t>Faithfulness with Kingdom Riches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041EEF82-B61E-BB0B-5D7C-8AD2996E6F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34286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Parable of the Talents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53D113-B09A-F35E-CAEF-94A1F80F95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472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Christ-Like Character – Week 3</vt:lpstr>
      <vt:lpstr>Module Objectives</vt:lpstr>
      <vt:lpstr>Recap of Previous Weeks</vt:lpstr>
      <vt:lpstr>Faithfulness Defined</vt:lpstr>
      <vt:lpstr>Jesus – Our Model of Faithfulness</vt:lpstr>
      <vt:lpstr>Stewardship &amp; Anointing</vt:lpstr>
      <vt:lpstr>Biblical Pictures of Faithfulness</vt:lpstr>
      <vt:lpstr>Faithfulness with Kingdom Riches</vt:lpstr>
      <vt:lpstr>The Parable of the Talents</vt:lpstr>
      <vt:lpstr>Warnings and Wisdom</vt:lpstr>
      <vt:lpstr>Examples of Faithful Servants</vt:lpstr>
      <vt:lpstr>Promises for the Faithful</vt:lpstr>
      <vt:lpstr>Final Exhortation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Rajeev S. Bhalerao (Faculty – Pathways School Noida)</cp:lastModifiedBy>
  <cp:revision>2</cp:revision>
  <dcterms:created xsi:type="dcterms:W3CDTF">2013-01-27T09:14:16Z</dcterms:created>
  <dcterms:modified xsi:type="dcterms:W3CDTF">2025-05-22T11:19:16Z</dcterms:modified>
  <cp:category/>
</cp:coreProperties>
</file>