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ata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6" Type="http://schemas.openxmlformats.org/officeDocument/2006/relationships/image" Target="../media/image33.svg"/><Relationship Id="rId5" Type="http://schemas.openxmlformats.org/officeDocument/2006/relationships/image" Target="../media/image32.png"/><Relationship Id="rId4" Type="http://schemas.openxmlformats.org/officeDocument/2006/relationships/image" Target="../media/image31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263658-CAAA-4D9A-BC95-38C877CFF56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99BF76-DED3-49C2-ACD4-764F30EF6CD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Caleb lived in a corrupt city but chose integrity.</a:t>
          </a:r>
        </a:p>
      </dgm:t>
    </dgm:pt>
    <dgm:pt modelId="{DC98F9B3-7ED2-40D5-98E5-67DED6D3168B}" type="parTrans" cxnId="{49110B19-EF7D-44C7-BA4A-DF8C1589540F}">
      <dgm:prSet/>
      <dgm:spPr/>
      <dgm:t>
        <a:bodyPr/>
        <a:lstStyle/>
        <a:p>
          <a:endParaRPr lang="en-US"/>
        </a:p>
      </dgm:t>
    </dgm:pt>
    <dgm:pt modelId="{2B35DC25-D8E3-4045-B536-F0C62271ABBA}" type="sibTrans" cxnId="{49110B19-EF7D-44C7-BA4A-DF8C1589540F}">
      <dgm:prSet/>
      <dgm:spPr/>
      <dgm:t>
        <a:bodyPr/>
        <a:lstStyle/>
        <a:p>
          <a:endParaRPr lang="en-US"/>
        </a:p>
      </dgm:t>
    </dgm:pt>
    <dgm:pt modelId="{E7B40A2B-4842-48E0-86AB-8A07270E86E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 overheard a bribe and chose to speak up — not to expose, but to honor God.</a:t>
          </a:r>
        </a:p>
      </dgm:t>
    </dgm:pt>
    <dgm:pt modelId="{ED3A5789-C56D-4BBE-BBE0-77FA0EB61966}" type="parTrans" cxnId="{EABB5FC8-3C6D-4E07-9742-2D873DF416AC}">
      <dgm:prSet/>
      <dgm:spPr/>
      <dgm:t>
        <a:bodyPr/>
        <a:lstStyle/>
        <a:p>
          <a:endParaRPr lang="en-US"/>
        </a:p>
      </dgm:t>
    </dgm:pt>
    <dgm:pt modelId="{4F2B2898-207C-4033-ACD1-8FFB3B0A19A6}" type="sibTrans" cxnId="{EABB5FC8-3C6D-4E07-9742-2D873DF416AC}">
      <dgm:prSet/>
      <dgm:spPr/>
      <dgm:t>
        <a:bodyPr/>
        <a:lstStyle/>
        <a:p>
          <a:endParaRPr lang="en-US"/>
        </a:p>
      </dgm:t>
    </dgm:pt>
    <dgm:pt modelId="{94992644-FF1D-4351-B9FD-F3AD2E525EC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 remembered: 'Integrity is being the same person when no one is watching.'</a:t>
          </a:r>
        </a:p>
      </dgm:t>
    </dgm:pt>
    <dgm:pt modelId="{A9EE33E4-F027-457F-94FC-76DF3933189E}" type="parTrans" cxnId="{27B9E7C1-4DAD-429A-A7B0-EC0D2D96164C}">
      <dgm:prSet/>
      <dgm:spPr/>
      <dgm:t>
        <a:bodyPr/>
        <a:lstStyle/>
        <a:p>
          <a:endParaRPr lang="en-US"/>
        </a:p>
      </dgm:t>
    </dgm:pt>
    <dgm:pt modelId="{69C4A81A-7CDA-4115-83A4-7FAF74478AD4}" type="sibTrans" cxnId="{27B9E7C1-4DAD-429A-A7B0-EC0D2D96164C}">
      <dgm:prSet/>
      <dgm:spPr/>
      <dgm:t>
        <a:bodyPr/>
        <a:lstStyle/>
        <a:p>
          <a:endParaRPr lang="en-US"/>
        </a:p>
      </dgm:t>
    </dgm:pt>
    <dgm:pt modelId="{C3D11B15-0E95-471F-AA1D-6B9DBE4694F8}" type="pres">
      <dgm:prSet presAssocID="{C1263658-CAAA-4D9A-BC95-38C877CFF567}" presName="root" presStyleCnt="0">
        <dgm:presLayoutVars>
          <dgm:dir/>
          <dgm:resizeHandles val="exact"/>
        </dgm:presLayoutVars>
      </dgm:prSet>
      <dgm:spPr/>
    </dgm:pt>
    <dgm:pt modelId="{14A1335F-FBC7-4E92-A8BB-E5B7580D6E96}" type="pres">
      <dgm:prSet presAssocID="{8E99BF76-DED3-49C2-ACD4-764F30EF6CDA}" presName="compNode" presStyleCnt="0"/>
      <dgm:spPr/>
    </dgm:pt>
    <dgm:pt modelId="{AA2F4FCC-ADF2-4BA0-9D16-3765FFC26DD4}" type="pres">
      <dgm:prSet presAssocID="{8E99BF76-DED3-49C2-ACD4-764F30EF6CDA}" presName="bgRect" presStyleLbl="bgShp" presStyleIdx="0" presStyleCnt="3"/>
      <dgm:spPr/>
    </dgm:pt>
    <dgm:pt modelId="{655276A8-83A4-4615-BD1E-5B3E38574683}" type="pres">
      <dgm:prSet presAssocID="{8E99BF76-DED3-49C2-ACD4-764F30EF6CD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EA71716A-434B-48FC-AA43-D8A75926A039}" type="pres">
      <dgm:prSet presAssocID="{8E99BF76-DED3-49C2-ACD4-764F30EF6CDA}" presName="spaceRect" presStyleCnt="0"/>
      <dgm:spPr/>
    </dgm:pt>
    <dgm:pt modelId="{37F6E90F-D5E2-4523-830B-E7C3581B314F}" type="pres">
      <dgm:prSet presAssocID="{8E99BF76-DED3-49C2-ACD4-764F30EF6CDA}" presName="parTx" presStyleLbl="revTx" presStyleIdx="0" presStyleCnt="3">
        <dgm:presLayoutVars>
          <dgm:chMax val="0"/>
          <dgm:chPref val="0"/>
        </dgm:presLayoutVars>
      </dgm:prSet>
      <dgm:spPr/>
    </dgm:pt>
    <dgm:pt modelId="{F376C372-5EE5-49F7-9634-58095A0F6AB2}" type="pres">
      <dgm:prSet presAssocID="{2B35DC25-D8E3-4045-B536-F0C62271ABBA}" presName="sibTrans" presStyleCnt="0"/>
      <dgm:spPr/>
    </dgm:pt>
    <dgm:pt modelId="{7C185381-FF29-43B8-9314-FC5D7D511E99}" type="pres">
      <dgm:prSet presAssocID="{E7B40A2B-4842-48E0-86AB-8A07270E86E4}" presName="compNode" presStyleCnt="0"/>
      <dgm:spPr/>
    </dgm:pt>
    <dgm:pt modelId="{A821B62D-4C9B-4FAA-957B-2775AFA9409F}" type="pres">
      <dgm:prSet presAssocID="{E7B40A2B-4842-48E0-86AB-8A07270E86E4}" presName="bgRect" presStyleLbl="bgShp" presStyleIdx="1" presStyleCnt="3"/>
      <dgm:spPr/>
    </dgm:pt>
    <dgm:pt modelId="{245C36EC-572A-41D2-BBDD-CB7B4295411E}" type="pres">
      <dgm:prSet presAssocID="{E7B40A2B-4842-48E0-86AB-8A07270E86E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219CD34A-49B1-490B-B4E4-B4029A1E91C3}" type="pres">
      <dgm:prSet presAssocID="{E7B40A2B-4842-48E0-86AB-8A07270E86E4}" presName="spaceRect" presStyleCnt="0"/>
      <dgm:spPr/>
    </dgm:pt>
    <dgm:pt modelId="{6D3A6C18-33A8-40CB-8B82-8639323313BE}" type="pres">
      <dgm:prSet presAssocID="{E7B40A2B-4842-48E0-86AB-8A07270E86E4}" presName="parTx" presStyleLbl="revTx" presStyleIdx="1" presStyleCnt="3">
        <dgm:presLayoutVars>
          <dgm:chMax val="0"/>
          <dgm:chPref val="0"/>
        </dgm:presLayoutVars>
      </dgm:prSet>
      <dgm:spPr/>
    </dgm:pt>
    <dgm:pt modelId="{03EC91BC-FC1A-4453-A1CC-8A0E4E306DEC}" type="pres">
      <dgm:prSet presAssocID="{4F2B2898-207C-4033-ACD1-8FFB3B0A19A6}" presName="sibTrans" presStyleCnt="0"/>
      <dgm:spPr/>
    </dgm:pt>
    <dgm:pt modelId="{B7D85E11-24A1-480F-A8C9-5AF641CB6EF6}" type="pres">
      <dgm:prSet presAssocID="{94992644-FF1D-4351-B9FD-F3AD2E525ECF}" presName="compNode" presStyleCnt="0"/>
      <dgm:spPr/>
    </dgm:pt>
    <dgm:pt modelId="{F67B7C93-DE63-421D-B942-41AF00C216A8}" type="pres">
      <dgm:prSet presAssocID="{94992644-FF1D-4351-B9FD-F3AD2E525ECF}" presName="bgRect" presStyleLbl="bgShp" presStyleIdx="2" presStyleCnt="3"/>
      <dgm:spPr/>
    </dgm:pt>
    <dgm:pt modelId="{4AFDCF11-F744-444E-A85B-7FEE56B43386}" type="pres">
      <dgm:prSet presAssocID="{94992644-FF1D-4351-B9FD-F3AD2E525EC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ye"/>
        </a:ext>
      </dgm:extLst>
    </dgm:pt>
    <dgm:pt modelId="{42465118-6AE1-400E-83D4-7D5094DEE8A0}" type="pres">
      <dgm:prSet presAssocID="{94992644-FF1D-4351-B9FD-F3AD2E525ECF}" presName="spaceRect" presStyleCnt="0"/>
      <dgm:spPr/>
    </dgm:pt>
    <dgm:pt modelId="{42A7C49B-D3E4-427F-955F-D4383FE696CA}" type="pres">
      <dgm:prSet presAssocID="{94992644-FF1D-4351-B9FD-F3AD2E525EC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9110B19-EF7D-44C7-BA4A-DF8C1589540F}" srcId="{C1263658-CAAA-4D9A-BC95-38C877CFF567}" destId="{8E99BF76-DED3-49C2-ACD4-764F30EF6CDA}" srcOrd="0" destOrd="0" parTransId="{DC98F9B3-7ED2-40D5-98E5-67DED6D3168B}" sibTransId="{2B35DC25-D8E3-4045-B536-F0C62271ABBA}"/>
    <dgm:cxn modelId="{328CC03E-30E5-4979-B848-57F5783AF31A}" type="presOf" srcId="{C1263658-CAAA-4D9A-BC95-38C877CFF567}" destId="{C3D11B15-0E95-471F-AA1D-6B9DBE4694F8}" srcOrd="0" destOrd="0" presId="urn:microsoft.com/office/officeart/2018/2/layout/IconVerticalSolidList"/>
    <dgm:cxn modelId="{F3678C9F-2994-4164-9758-298E95F8EE26}" type="presOf" srcId="{94992644-FF1D-4351-B9FD-F3AD2E525ECF}" destId="{42A7C49B-D3E4-427F-955F-D4383FE696CA}" srcOrd="0" destOrd="0" presId="urn:microsoft.com/office/officeart/2018/2/layout/IconVerticalSolidList"/>
    <dgm:cxn modelId="{27B9E7C1-4DAD-429A-A7B0-EC0D2D96164C}" srcId="{C1263658-CAAA-4D9A-BC95-38C877CFF567}" destId="{94992644-FF1D-4351-B9FD-F3AD2E525ECF}" srcOrd="2" destOrd="0" parTransId="{A9EE33E4-F027-457F-94FC-76DF3933189E}" sibTransId="{69C4A81A-7CDA-4115-83A4-7FAF74478AD4}"/>
    <dgm:cxn modelId="{48DD71C6-B6A3-4D18-9682-0D5B0D8B57F4}" type="presOf" srcId="{8E99BF76-DED3-49C2-ACD4-764F30EF6CDA}" destId="{37F6E90F-D5E2-4523-830B-E7C3581B314F}" srcOrd="0" destOrd="0" presId="urn:microsoft.com/office/officeart/2018/2/layout/IconVerticalSolidList"/>
    <dgm:cxn modelId="{EABB5FC8-3C6D-4E07-9742-2D873DF416AC}" srcId="{C1263658-CAAA-4D9A-BC95-38C877CFF567}" destId="{E7B40A2B-4842-48E0-86AB-8A07270E86E4}" srcOrd="1" destOrd="0" parTransId="{ED3A5789-C56D-4BBE-BBE0-77FA0EB61966}" sibTransId="{4F2B2898-207C-4033-ACD1-8FFB3B0A19A6}"/>
    <dgm:cxn modelId="{666D14CA-FEEF-4755-B666-B7720B014271}" type="presOf" srcId="{E7B40A2B-4842-48E0-86AB-8A07270E86E4}" destId="{6D3A6C18-33A8-40CB-8B82-8639323313BE}" srcOrd="0" destOrd="0" presId="urn:microsoft.com/office/officeart/2018/2/layout/IconVerticalSolidList"/>
    <dgm:cxn modelId="{1203D945-85A4-4532-AD88-361FDE1B9FB7}" type="presParOf" srcId="{C3D11B15-0E95-471F-AA1D-6B9DBE4694F8}" destId="{14A1335F-FBC7-4E92-A8BB-E5B7580D6E96}" srcOrd="0" destOrd="0" presId="urn:microsoft.com/office/officeart/2018/2/layout/IconVerticalSolidList"/>
    <dgm:cxn modelId="{89F9901B-AB2D-4D8E-8478-636D302D3A0C}" type="presParOf" srcId="{14A1335F-FBC7-4E92-A8BB-E5B7580D6E96}" destId="{AA2F4FCC-ADF2-4BA0-9D16-3765FFC26DD4}" srcOrd="0" destOrd="0" presId="urn:microsoft.com/office/officeart/2018/2/layout/IconVerticalSolidList"/>
    <dgm:cxn modelId="{3F266E7D-0AA9-4C71-BEB0-FAC847331342}" type="presParOf" srcId="{14A1335F-FBC7-4E92-A8BB-E5B7580D6E96}" destId="{655276A8-83A4-4615-BD1E-5B3E38574683}" srcOrd="1" destOrd="0" presId="urn:microsoft.com/office/officeart/2018/2/layout/IconVerticalSolidList"/>
    <dgm:cxn modelId="{C5F570A8-1BE0-47E7-82CE-D6CD4807BFE1}" type="presParOf" srcId="{14A1335F-FBC7-4E92-A8BB-E5B7580D6E96}" destId="{EA71716A-434B-48FC-AA43-D8A75926A039}" srcOrd="2" destOrd="0" presId="urn:microsoft.com/office/officeart/2018/2/layout/IconVerticalSolidList"/>
    <dgm:cxn modelId="{74C5FF96-1D94-4FB3-91E2-A3263727C7F2}" type="presParOf" srcId="{14A1335F-FBC7-4E92-A8BB-E5B7580D6E96}" destId="{37F6E90F-D5E2-4523-830B-E7C3581B314F}" srcOrd="3" destOrd="0" presId="urn:microsoft.com/office/officeart/2018/2/layout/IconVerticalSolidList"/>
    <dgm:cxn modelId="{63143688-7B6E-4849-8A5F-AEB4F5DCD060}" type="presParOf" srcId="{C3D11B15-0E95-471F-AA1D-6B9DBE4694F8}" destId="{F376C372-5EE5-49F7-9634-58095A0F6AB2}" srcOrd="1" destOrd="0" presId="urn:microsoft.com/office/officeart/2018/2/layout/IconVerticalSolidList"/>
    <dgm:cxn modelId="{4955BF01-14FC-436B-BAC0-0D9917924933}" type="presParOf" srcId="{C3D11B15-0E95-471F-AA1D-6B9DBE4694F8}" destId="{7C185381-FF29-43B8-9314-FC5D7D511E99}" srcOrd="2" destOrd="0" presId="urn:microsoft.com/office/officeart/2018/2/layout/IconVerticalSolidList"/>
    <dgm:cxn modelId="{FCC30F2A-669F-4E6C-A63D-ECA95A470ED9}" type="presParOf" srcId="{7C185381-FF29-43B8-9314-FC5D7D511E99}" destId="{A821B62D-4C9B-4FAA-957B-2775AFA9409F}" srcOrd="0" destOrd="0" presId="urn:microsoft.com/office/officeart/2018/2/layout/IconVerticalSolidList"/>
    <dgm:cxn modelId="{CA7F4B48-1501-4822-BFD4-D06970D4A682}" type="presParOf" srcId="{7C185381-FF29-43B8-9314-FC5D7D511E99}" destId="{245C36EC-572A-41D2-BBDD-CB7B4295411E}" srcOrd="1" destOrd="0" presId="urn:microsoft.com/office/officeart/2018/2/layout/IconVerticalSolidList"/>
    <dgm:cxn modelId="{E3BF17B2-CFD5-43EB-9EE1-1B14FB7D50FB}" type="presParOf" srcId="{7C185381-FF29-43B8-9314-FC5D7D511E99}" destId="{219CD34A-49B1-490B-B4E4-B4029A1E91C3}" srcOrd="2" destOrd="0" presId="urn:microsoft.com/office/officeart/2018/2/layout/IconVerticalSolidList"/>
    <dgm:cxn modelId="{4B290C83-39E9-4670-8AE9-1AA814E8F04F}" type="presParOf" srcId="{7C185381-FF29-43B8-9314-FC5D7D511E99}" destId="{6D3A6C18-33A8-40CB-8B82-8639323313BE}" srcOrd="3" destOrd="0" presId="urn:microsoft.com/office/officeart/2018/2/layout/IconVerticalSolidList"/>
    <dgm:cxn modelId="{B5AB4844-C8D8-4B35-97DA-8C091AB06C48}" type="presParOf" srcId="{C3D11B15-0E95-471F-AA1D-6B9DBE4694F8}" destId="{03EC91BC-FC1A-4453-A1CC-8A0E4E306DEC}" srcOrd="3" destOrd="0" presId="urn:microsoft.com/office/officeart/2018/2/layout/IconVerticalSolidList"/>
    <dgm:cxn modelId="{DBEDE2E3-7F73-474C-AA2A-969297769AFC}" type="presParOf" srcId="{C3D11B15-0E95-471F-AA1D-6B9DBE4694F8}" destId="{B7D85E11-24A1-480F-A8C9-5AF641CB6EF6}" srcOrd="4" destOrd="0" presId="urn:microsoft.com/office/officeart/2018/2/layout/IconVerticalSolidList"/>
    <dgm:cxn modelId="{10AF595C-85BB-4BD4-A9D1-8FED33EC7A66}" type="presParOf" srcId="{B7D85E11-24A1-480F-A8C9-5AF641CB6EF6}" destId="{F67B7C93-DE63-421D-B942-41AF00C216A8}" srcOrd="0" destOrd="0" presId="urn:microsoft.com/office/officeart/2018/2/layout/IconVerticalSolidList"/>
    <dgm:cxn modelId="{82EA2B2E-F74C-41FD-9B9B-9D2F35EF116F}" type="presParOf" srcId="{B7D85E11-24A1-480F-A8C9-5AF641CB6EF6}" destId="{4AFDCF11-F744-444E-A85B-7FEE56B43386}" srcOrd="1" destOrd="0" presId="urn:microsoft.com/office/officeart/2018/2/layout/IconVerticalSolidList"/>
    <dgm:cxn modelId="{9827B243-78D2-4757-AF55-05B586B4EEE2}" type="presParOf" srcId="{B7D85E11-24A1-480F-A8C9-5AF641CB6EF6}" destId="{42465118-6AE1-400E-83D4-7D5094DEE8A0}" srcOrd="2" destOrd="0" presId="urn:microsoft.com/office/officeart/2018/2/layout/IconVerticalSolidList"/>
    <dgm:cxn modelId="{C0EC57CD-E899-4D6C-A8A0-29C0ABCCF118}" type="presParOf" srcId="{B7D85E11-24A1-480F-A8C9-5AF641CB6EF6}" destId="{42A7C49B-D3E4-427F-955F-D4383FE696C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D7C2405-ACDE-430D-B617-2DED1763D97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C4261A-AAAC-4134-866A-46933636223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Caleb lost jobs but gained respect, peace, and lasting influence.</a:t>
          </a:r>
        </a:p>
      </dgm:t>
    </dgm:pt>
    <dgm:pt modelId="{B5354EC4-1E20-4488-B6B7-7C6D1AD53E4A}" type="parTrans" cxnId="{D054D47A-7E9C-4654-A2B7-83180BC46B66}">
      <dgm:prSet/>
      <dgm:spPr/>
      <dgm:t>
        <a:bodyPr/>
        <a:lstStyle/>
        <a:p>
          <a:endParaRPr lang="en-US"/>
        </a:p>
      </dgm:t>
    </dgm:pt>
    <dgm:pt modelId="{3967B05B-B817-4ACC-BF9A-E97A0C7FDE74}" type="sibTrans" cxnId="{D054D47A-7E9C-4654-A2B7-83180BC46B66}">
      <dgm:prSet/>
      <dgm:spPr/>
      <dgm:t>
        <a:bodyPr/>
        <a:lstStyle/>
        <a:p>
          <a:endParaRPr lang="en-US"/>
        </a:p>
      </dgm:t>
    </dgm:pt>
    <dgm:pt modelId="{341F8A89-0396-48B3-AD40-FFAD0CC34A9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At retirement, his children said: 'He gave us the gift of trust.'</a:t>
          </a:r>
        </a:p>
      </dgm:t>
    </dgm:pt>
    <dgm:pt modelId="{1CBF3551-6AF8-448D-9EC7-E2DAEF9A4549}" type="parTrans" cxnId="{527F6F3C-E01D-4EFA-AB9F-DE0CD39ABB5E}">
      <dgm:prSet/>
      <dgm:spPr/>
      <dgm:t>
        <a:bodyPr/>
        <a:lstStyle/>
        <a:p>
          <a:endParaRPr lang="en-US"/>
        </a:p>
      </dgm:t>
    </dgm:pt>
    <dgm:pt modelId="{B2675B6E-9B4E-4A6D-81F9-13B2E59E952E}" type="sibTrans" cxnId="{527F6F3C-E01D-4EFA-AB9F-DE0CD39ABB5E}">
      <dgm:prSet/>
      <dgm:spPr/>
      <dgm:t>
        <a:bodyPr/>
        <a:lstStyle/>
        <a:p>
          <a:endParaRPr lang="en-US"/>
        </a:p>
      </dgm:t>
    </dgm:pt>
    <dgm:pt modelId="{4A0554E2-6E61-46E3-8549-0453DD691C7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 walked the path of integrity — and it rewarded him.</a:t>
          </a:r>
        </a:p>
      </dgm:t>
    </dgm:pt>
    <dgm:pt modelId="{AC3F6BD5-F9A3-41D3-8CD6-7E89B60FC199}" type="parTrans" cxnId="{63E65F3C-6D75-48AE-9033-85BA4A4A2398}">
      <dgm:prSet/>
      <dgm:spPr/>
      <dgm:t>
        <a:bodyPr/>
        <a:lstStyle/>
        <a:p>
          <a:endParaRPr lang="en-US"/>
        </a:p>
      </dgm:t>
    </dgm:pt>
    <dgm:pt modelId="{939FCE6D-604F-47A1-82E0-D7A29EBA0EDA}" type="sibTrans" cxnId="{63E65F3C-6D75-48AE-9033-85BA4A4A2398}">
      <dgm:prSet/>
      <dgm:spPr/>
      <dgm:t>
        <a:bodyPr/>
        <a:lstStyle/>
        <a:p>
          <a:endParaRPr lang="en-US"/>
        </a:p>
      </dgm:t>
    </dgm:pt>
    <dgm:pt modelId="{F5AD1240-8881-4B3F-B550-13F974B354B3}" type="pres">
      <dgm:prSet presAssocID="{5D7C2405-ACDE-430D-B617-2DED1763D97B}" presName="root" presStyleCnt="0">
        <dgm:presLayoutVars>
          <dgm:dir/>
          <dgm:resizeHandles val="exact"/>
        </dgm:presLayoutVars>
      </dgm:prSet>
      <dgm:spPr/>
    </dgm:pt>
    <dgm:pt modelId="{112018B6-AF16-4C91-A51A-704941E4DAD6}" type="pres">
      <dgm:prSet presAssocID="{5FC4261A-AAAC-4134-866A-469336362233}" presName="compNode" presStyleCnt="0"/>
      <dgm:spPr/>
    </dgm:pt>
    <dgm:pt modelId="{B8495B4E-A9D2-4B83-9E46-235AF45130C1}" type="pres">
      <dgm:prSet presAssocID="{5FC4261A-AAAC-4134-866A-469336362233}" presName="bgRect" presStyleLbl="bgShp" presStyleIdx="0" presStyleCnt="3"/>
      <dgm:spPr/>
    </dgm:pt>
    <dgm:pt modelId="{F7B0BBFF-A921-4651-91CF-2DB196E080A8}" type="pres">
      <dgm:prSet presAssocID="{5FC4261A-AAAC-4134-866A-46933636223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D2B4CD5D-A7FD-4984-A187-2CF546F1CAE2}" type="pres">
      <dgm:prSet presAssocID="{5FC4261A-AAAC-4134-866A-469336362233}" presName="spaceRect" presStyleCnt="0"/>
      <dgm:spPr/>
    </dgm:pt>
    <dgm:pt modelId="{BE5D7CB8-E3CF-40BB-98DE-C3EDD321DAE3}" type="pres">
      <dgm:prSet presAssocID="{5FC4261A-AAAC-4134-866A-469336362233}" presName="parTx" presStyleLbl="revTx" presStyleIdx="0" presStyleCnt="3">
        <dgm:presLayoutVars>
          <dgm:chMax val="0"/>
          <dgm:chPref val="0"/>
        </dgm:presLayoutVars>
      </dgm:prSet>
      <dgm:spPr/>
    </dgm:pt>
    <dgm:pt modelId="{EAB2463A-E25E-463A-B59C-809BBBFF72B9}" type="pres">
      <dgm:prSet presAssocID="{3967B05B-B817-4ACC-BF9A-E97A0C7FDE74}" presName="sibTrans" presStyleCnt="0"/>
      <dgm:spPr/>
    </dgm:pt>
    <dgm:pt modelId="{3675FE9C-EE32-49D7-BF3B-F8C55D2E21AB}" type="pres">
      <dgm:prSet presAssocID="{341F8A89-0396-48B3-AD40-FFAD0CC34A91}" presName="compNode" presStyleCnt="0"/>
      <dgm:spPr/>
    </dgm:pt>
    <dgm:pt modelId="{C0FADF40-315D-49EF-A001-D58DFBE3EE3A}" type="pres">
      <dgm:prSet presAssocID="{341F8A89-0396-48B3-AD40-FFAD0CC34A91}" presName="bgRect" presStyleLbl="bgShp" presStyleIdx="1" presStyleCnt="3"/>
      <dgm:spPr/>
    </dgm:pt>
    <dgm:pt modelId="{8066E1C1-2B3F-49C2-8FD8-AA6AB52C7F99}" type="pres">
      <dgm:prSet presAssocID="{341F8A89-0396-48B3-AD40-FFAD0CC34A9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w"/>
        </a:ext>
      </dgm:extLst>
    </dgm:pt>
    <dgm:pt modelId="{99D539E0-91C4-4482-BC08-AF3E5FCAE892}" type="pres">
      <dgm:prSet presAssocID="{341F8A89-0396-48B3-AD40-FFAD0CC34A91}" presName="spaceRect" presStyleCnt="0"/>
      <dgm:spPr/>
    </dgm:pt>
    <dgm:pt modelId="{4076B8F5-56F2-4738-A7E3-832693184E26}" type="pres">
      <dgm:prSet presAssocID="{341F8A89-0396-48B3-AD40-FFAD0CC34A91}" presName="parTx" presStyleLbl="revTx" presStyleIdx="1" presStyleCnt="3">
        <dgm:presLayoutVars>
          <dgm:chMax val="0"/>
          <dgm:chPref val="0"/>
        </dgm:presLayoutVars>
      </dgm:prSet>
      <dgm:spPr/>
    </dgm:pt>
    <dgm:pt modelId="{BE28A495-C079-4CF4-8F4D-13B260DE1026}" type="pres">
      <dgm:prSet presAssocID="{B2675B6E-9B4E-4A6D-81F9-13B2E59E952E}" presName="sibTrans" presStyleCnt="0"/>
      <dgm:spPr/>
    </dgm:pt>
    <dgm:pt modelId="{F6C09DA8-C45C-4319-B2C6-77EA35F9C0D7}" type="pres">
      <dgm:prSet presAssocID="{4A0554E2-6E61-46E3-8549-0453DD691C73}" presName="compNode" presStyleCnt="0"/>
      <dgm:spPr/>
    </dgm:pt>
    <dgm:pt modelId="{D6DC3833-689A-45E1-B7DD-DD7D018CBD90}" type="pres">
      <dgm:prSet presAssocID="{4A0554E2-6E61-46E3-8549-0453DD691C73}" presName="bgRect" presStyleLbl="bgShp" presStyleIdx="2" presStyleCnt="3"/>
      <dgm:spPr/>
    </dgm:pt>
    <dgm:pt modelId="{978F1AD2-0B28-45AE-9637-65070FA05536}" type="pres">
      <dgm:prSet presAssocID="{4A0554E2-6E61-46E3-8549-0453DD691C73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ootprint"/>
        </a:ext>
      </dgm:extLst>
    </dgm:pt>
    <dgm:pt modelId="{728385A0-75C7-411F-BBA7-B505570C4593}" type="pres">
      <dgm:prSet presAssocID="{4A0554E2-6E61-46E3-8549-0453DD691C73}" presName="spaceRect" presStyleCnt="0"/>
      <dgm:spPr/>
    </dgm:pt>
    <dgm:pt modelId="{51839E83-8AF1-485B-B33D-AB665638E6B6}" type="pres">
      <dgm:prSet presAssocID="{4A0554E2-6E61-46E3-8549-0453DD691C73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D0F8320-7C4D-4752-9B85-41468DC77BB3}" type="presOf" srcId="{341F8A89-0396-48B3-AD40-FFAD0CC34A91}" destId="{4076B8F5-56F2-4738-A7E3-832693184E26}" srcOrd="0" destOrd="0" presId="urn:microsoft.com/office/officeart/2018/2/layout/IconVerticalSolidList"/>
    <dgm:cxn modelId="{42361333-B23B-43D6-8B3E-C83B19AF037F}" type="presOf" srcId="{5FC4261A-AAAC-4134-866A-469336362233}" destId="{BE5D7CB8-E3CF-40BB-98DE-C3EDD321DAE3}" srcOrd="0" destOrd="0" presId="urn:microsoft.com/office/officeart/2018/2/layout/IconVerticalSolidList"/>
    <dgm:cxn modelId="{63E65F3C-6D75-48AE-9033-85BA4A4A2398}" srcId="{5D7C2405-ACDE-430D-B617-2DED1763D97B}" destId="{4A0554E2-6E61-46E3-8549-0453DD691C73}" srcOrd="2" destOrd="0" parTransId="{AC3F6BD5-F9A3-41D3-8CD6-7E89B60FC199}" sibTransId="{939FCE6D-604F-47A1-82E0-D7A29EBA0EDA}"/>
    <dgm:cxn modelId="{527F6F3C-E01D-4EFA-AB9F-DE0CD39ABB5E}" srcId="{5D7C2405-ACDE-430D-B617-2DED1763D97B}" destId="{341F8A89-0396-48B3-AD40-FFAD0CC34A91}" srcOrd="1" destOrd="0" parTransId="{1CBF3551-6AF8-448D-9EC7-E2DAEF9A4549}" sibTransId="{B2675B6E-9B4E-4A6D-81F9-13B2E59E952E}"/>
    <dgm:cxn modelId="{D151894A-4373-4DA8-98A7-0ECFDB5CB7D8}" type="presOf" srcId="{4A0554E2-6E61-46E3-8549-0453DD691C73}" destId="{51839E83-8AF1-485B-B33D-AB665638E6B6}" srcOrd="0" destOrd="0" presId="urn:microsoft.com/office/officeart/2018/2/layout/IconVerticalSolidList"/>
    <dgm:cxn modelId="{D054D47A-7E9C-4654-A2B7-83180BC46B66}" srcId="{5D7C2405-ACDE-430D-B617-2DED1763D97B}" destId="{5FC4261A-AAAC-4134-866A-469336362233}" srcOrd="0" destOrd="0" parTransId="{B5354EC4-1E20-4488-B6B7-7C6D1AD53E4A}" sibTransId="{3967B05B-B817-4ACC-BF9A-E97A0C7FDE74}"/>
    <dgm:cxn modelId="{B8ADEEB4-1554-4C16-B317-573FC1C41635}" type="presOf" srcId="{5D7C2405-ACDE-430D-B617-2DED1763D97B}" destId="{F5AD1240-8881-4B3F-B550-13F974B354B3}" srcOrd="0" destOrd="0" presId="urn:microsoft.com/office/officeart/2018/2/layout/IconVerticalSolidList"/>
    <dgm:cxn modelId="{DBC0D9BF-5FF0-4185-98A3-5A830EFFF7FF}" type="presParOf" srcId="{F5AD1240-8881-4B3F-B550-13F974B354B3}" destId="{112018B6-AF16-4C91-A51A-704941E4DAD6}" srcOrd="0" destOrd="0" presId="urn:microsoft.com/office/officeart/2018/2/layout/IconVerticalSolidList"/>
    <dgm:cxn modelId="{2AEEE707-D7B2-4189-807C-DDBD15FB12BB}" type="presParOf" srcId="{112018B6-AF16-4C91-A51A-704941E4DAD6}" destId="{B8495B4E-A9D2-4B83-9E46-235AF45130C1}" srcOrd="0" destOrd="0" presId="urn:microsoft.com/office/officeart/2018/2/layout/IconVerticalSolidList"/>
    <dgm:cxn modelId="{7547A23A-3303-4557-8215-5662472B7047}" type="presParOf" srcId="{112018B6-AF16-4C91-A51A-704941E4DAD6}" destId="{F7B0BBFF-A921-4651-91CF-2DB196E080A8}" srcOrd="1" destOrd="0" presId="urn:microsoft.com/office/officeart/2018/2/layout/IconVerticalSolidList"/>
    <dgm:cxn modelId="{1918109F-35C8-476A-9572-86AA53ADE928}" type="presParOf" srcId="{112018B6-AF16-4C91-A51A-704941E4DAD6}" destId="{D2B4CD5D-A7FD-4984-A187-2CF546F1CAE2}" srcOrd="2" destOrd="0" presId="urn:microsoft.com/office/officeart/2018/2/layout/IconVerticalSolidList"/>
    <dgm:cxn modelId="{3ED48619-9C8F-4239-9199-12FAFEC7F045}" type="presParOf" srcId="{112018B6-AF16-4C91-A51A-704941E4DAD6}" destId="{BE5D7CB8-E3CF-40BB-98DE-C3EDD321DAE3}" srcOrd="3" destOrd="0" presId="urn:microsoft.com/office/officeart/2018/2/layout/IconVerticalSolidList"/>
    <dgm:cxn modelId="{F00EDC9A-31EE-4F83-AFBF-57AE492D2F44}" type="presParOf" srcId="{F5AD1240-8881-4B3F-B550-13F974B354B3}" destId="{EAB2463A-E25E-463A-B59C-809BBBFF72B9}" srcOrd="1" destOrd="0" presId="urn:microsoft.com/office/officeart/2018/2/layout/IconVerticalSolidList"/>
    <dgm:cxn modelId="{DABD7F7C-9B4F-450D-97A6-4DB734B60280}" type="presParOf" srcId="{F5AD1240-8881-4B3F-B550-13F974B354B3}" destId="{3675FE9C-EE32-49D7-BF3B-F8C55D2E21AB}" srcOrd="2" destOrd="0" presId="urn:microsoft.com/office/officeart/2018/2/layout/IconVerticalSolidList"/>
    <dgm:cxn modelId="{246BD17E-F9D3-4F99-91DB-3AAD57866E9E}" type="presParOf" srcId="{3675FE9C-EE32-49D7-BF3B-F8C55D2E21AB}" destId="{C0FADF40-315D-49EF-A001-D58DFBE3EE3A}" srcOrd="0" destOrd="0" presId="urn:microsoft.com/office/officeart/2018/2/layout/IconVerticalSolidList"/>
    <dgm:cxn modelId="{607A636A-2A69-4B28-82F8-09AC66E221A4}" type="presParOf" srcId="{3675FE9C-EE32-49D7-BF3B-F8C55D2E21AB}" destId="{8066E1C1-2B3F-49C2-8FD8-AA6AB52C7F99}" srcOrd="1" destOrd="0" presId="urn:microsoft.com/office/officeart/2018/2/layout/IconVerticalSolidList"/>
    <dgm:cxn modelId="{8F7AE35D-4FFA-4ABA-810C-A852D3DC8F3D}" type="presParOf" srcId="{3675FE9C-EE32-49D7-BF3B-F8C55D2E21AB}" destId="{99D539E0-91C4-4482-BC08-AF3E5FCAE892}" srcOrd="2" destOrd="0" presId="urn:microsoft.com/office/officeart/2018/2/layout/IconVerticalSolidList"/>
    <dgm:cxn modelId="{61AB5805-5307-4BCF-BC23-4AFC80D5FE44}" type="presParOf" srcId="{3675FE9C-EE32-49D7-BF3B-F8C55D2E21AB}" destId="{4076B8F5-56F2-4738-A7E3-832693184E26}" srcOrd="3" destOrd="0" presId="urn:microsoft.com/office/officeart/2018/2/layout/IconVerticalSolidList"/>
    <dgm:cxn modelId="{7E8528E6-3887-4746-A56F-2B35129EE5E7}" type="presParOf" srcId="{F5AD1240-8881-4B3F-B550-13F974B354B3}" destId="{BE28A495-C079-4CF4-8F4D-13B260DE1026}" srcOrd="3" destOrd="0" presId="urn:microsoft.com/office/officeart/2018/2/layout/IconVerticalSolidList"/>
    <dgm:cxn modelId="{F976F9C7-446C-43D6-91D6-BC4D58789D77}" type="presParOf" srcId="{F5AD1240-8881-4B3F-B550-13F974B354B3}" destId="{F6C09DA8-C45C-4319-B2C6-77EA35F9C0D7}" srcOrd="4" destOrd="0" presId="urn:microsoft.com/office/officeart/2018/2/layout/IconVerticalSolidList"/>
    <dgm:cxn modelId="{1EA94655-EF55-42E2-A9FF-AED55C4CB2DD}" type="presParOf" srcId="{F6C09DA8-C45C-4319-B2C6-77EA35F9C0D7}" destId="{D6DC3833-689A-45E1-B7DD-DD7D018CBD90}" srcOrd="0" destOrd="0" presId="urn:microsoft.com/office/officeart/2018/2/layout/IconVerticalSolidList"/>
    <dgm:cxn modelId="{FCF8A815-23F8-4C7C-BD8A-DC3ED2F3AB9B}" type="presParOf" srcId="{F6C09DA8-C45C-4319-B2C6-77EA35F9C0D7}" destId="{978F1AD2-0B28-45AE-9637-65070FA05536}" srcOrd="1" destOrd="0" presId="urn:microsoft.com/office/officeart/2018/2/layout/IconVerticalSolidList"/>
    <dgm:cxn modelId="{772867C8-6121-465C-8E0C-57921F39306A}" type="presParOf" srcId="{F6C09DA8-C45C-4319-B2C6-77EA35F9C0D7}" destId="{728385A0-75C7-411F-BBA7-B505570C4593}" srcOrd="2" destOrd="0" presId="urn:microsoft.com/office/officeart/2018/2/layout/IconVerticalSolidList"/>
    <dgm:cxn modelId="{AA89C332-4520-411D-B780-7D6C2199D406}" type="presParOf" srcId="{F6C09DA8-C45C-4319-B2C6-77EA35F9C0D7}" destId="{51839E83-8AF1-485B-B33D-AB665638E6B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C8D8F83-F8B0-4143-86B1-B051DF4DE00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D5E3C12-411B-4350-A211-074EFA640322}">
      <dgm:prSet/>
      <dgm:spPr/>
      <dgm:t>
        <a:bodyPr/>
        <a:lstStyle/>
        <a:p>
          <a:r>
            <a:rPr lang="en-US"/>
            <a:t>How will you walk in honesty and honor at home and work?</a:t>
          </a:r>
        </a:p>
      </dgm:t>
    </dgm:pt>
    <dgm:pt modelId="{2EC6958E-10FA-4FE2-8515-F9276B82C367}" type="parTrans" cxnId="{1047590F-094B-485F-99A4-09F94913741C}">
      <dgm:prSet/>
      <dgm:spPr/>
      <dgm:t>
        <a:bodyPr/>
        <a:lstStyle/>
        <a:p>
          <a:endParaRPr lang="en-US"/>
        </a:p>
      </dgm:t>
    </dgm:pt>
    <dgm:pt modelId="{FE91EF22-054C-4BD6-A43F-A69FC5EDF58C}" type="sibTrans" cxnId="{1047590F-094B-485F-99A4-09F94913741C}">
      <dgm:prSet/>
      <dgm:spPr/>
      <dgm:t>
        <a:bodyPr/>
        <a:lstStyle/>
        <a:p>
          <a:endParaRPr lang="en-US"/>
        </a:p>
      </dgm:t>
    </dgm:pt>
    <dgm:pt modelId="{36CDFF0B-168D-4EF5-BCF1-5FA77820CD78}">
      <dgm:prSet/>
      <dgm:spPr/>
      <dgm:t>
        <a:bodyPr/>
        <a:lstStyle/>
        <a:p>
          <a:r>
            <a:rPr lang="en-US"/>
            <a:t>What’s one area you need to ask God for help in?</a:t>
          </a:r>
        </a:p>
      </dgm:t>
    </dgm:pt>
    <dgm:pt modelId="{75666F89-503F-4C79-965C-C2D99C231B0A}" type="parTrans" cxnId="{058A8867-485A-4FFD-B094-AAC2C6C694F1}">
      <dgm:prSet/>
      <dgm:spPr/>
      <dgm:t>
        <a:bodyPr/>
        <a:lstStyle/>
        <a:p>
          <a:endParaRPr lang="en-US"/>
        </a:p>
      </dgm:t>
    </dgm:pt>
    <dgm:pt modelId="{E53D4FE8-48C4-4F3A-9B71-AB04EFA0CE8F}" type="sibTrans" cxnId="{058A8867-485A-4FFD-B094-AAC2C6C694F1}">
      <dgm:prSet/>
      <dgm:spPr/>
      <dgm:t>
        <a:bodyPr/>
        <a:lstStyle/>
        <a:p>
          <a:endParaRPr lang="en-US"/>
        </a:p>
      </dgm:t>
    </dgm:pt>
    <dgm:pt modelId="{0EE3616C-246A-469E-8A24-493653E02FE3}">
      <dgm:prSet/>
      <dgm:spPr/>
      <dgm:t>
        <a:bodyPr/>
        <a:lstStyle/>
        <a:p>
          <a:r>
            <a:rPr lang="en-US"/>
            <a:t>Which promise from God encourages you most this week?</a:t>
          </a:r>
        </a:p>
      </dgm:t>
    </dgm:pt>
    <dgm:pt modelId="{F99A9068-9BF9-4D29-93BB-BCFEB3D957C8}" type="parTrans" cxnId="{6DFF02F7-F680-408F-9794-FF80312E17E7}">
      <dgm:prSet/>
      <dgm:spPr/>
      <dgm:t>
        <a:bodyPr/>
        <a:lstStyle/>
        <a:p>
          <a:endParaRPr lang="en-US"/>
        </a:p>
      </dgm:t>
    </dgm:pt>
    <dgm:pt modelId="{FF0E774E-87E3-4869-97F4-79623A306474}" type="sibTrans" cxnId="{6DFF02F7-F680-408F-9794-FF80312E17E7}">
      <dgm:prSet/>
      <dgm:spPr/>
      <dgm:t>
        <a:bodyPr/>
        <a:lstStyle/>
        <a:p>
          <a:endParaRPr lang="en-US"/>
        </a:p>
      </dgm:t>
    </dgm:pt>
    <dgm:pt modelId="{CAA3E1F8-9ABF-4438-BD61-4E5BE58C00E5}" type="pres">
      <dgm:prSet presAssocID="{CC8D8F83-F8B0-4143-86B1-B051DF4DE002}" presName="vert0" presStyleCnt="0">
        <dgm:presLayoutVars>
          <dgm:dir/>
          <dgm:animOne val="branch"/>
          <dgm:animLvl val="lvl"/>
        </dgm:presLayoutVars>
      </dgm:prSet>
      <dgm:spPr/>
    </dgm:pt>
    <dgm:pt modelId="{1D58296D-41E1-4955-B6B2-F315BF75E618}" type="pres">
      <dgm:prSet presAssocID="{7D5E3C12-411B-4350-A211-074EFA640322}" presName="thickLine" presStyleLbl="alignNode1" presStyleIdx="0" presStyleCnt="3"/>
      <dgm:spPr/>
    </dgm:pt>
    <dgm:pt modelId="{7DBA930A-E2DA-430C-84EC-A4B3AC3C2D57}" type="pres">
      <dgm:prSet presAssocID="{7D5E3C12-411B-4350-A211-074EFA640322}" presName="horz1" presStyleCnt="0"/>
      <dgm:spPr/>
    </dgm:pt>
    <dgm:pt modelId="{9EC92DD8-1821-4047-A788-16EA122B10DF}" type="pres">
      <dgm:prSet presAssocID="{7D5E3C12-411B-4350-A211-074EFA640322}" presName="tx1" presStyleLbl="revTx" presStyleIdx="0" presStyleCnt="3"/>
      <dgm:spPr/>
    </dgm:pt>
    <dgm:pt modelId="{A7B7AF40-2ED2-4E13-9C7E-F0E0A2D7A3E0}" type="pres">
      <dgm:prSet presAssocID="{7D5E3C12-411B-4350-A211-074EFA640322}" presName="vert1" presStyleCnt="0"/>
      <dgm:spPr/>
    </dgm:pt>
    <dgm:pt modelId="{026EC34D-A121-42BA-962F-94123A98CFD1}" type="pres">
      <dgm:prSet presAssocID="{36CDFF0B-168D-4EF5-BCF1-5FA77820CD78}" presName="thickLine" presStyleLbl="alignNode1" presStyleIdx="1" presStyleCnt="3"/>
      <dgm:spPr/>
    </dgm:pt>
    <dgm:pt modelId="{D01E930C-6413-4D53-8306-026F4C559B12}" type="pres">
      <dgm:prSet presAssocID="{36CDFF0B-168D-4EF5-BCF1-5FA77820CD78}" presName="horz1" presStyleCnt="0"/>
      <dgm:spPr/>
    </dgm:pt>
    <dgm:pt modelId="{EE56FCBE-1AB5-43FF-B0F2-CB612B7EA9BB}" type="pres">
      <dgm:prSet presAssocID="{36CDFF0B-168D-4EF5-BCF1-5FA77820CD78}" presName="tx1" presStyleLbl="revTx" presStyleIdx="1" presStyleCnt="3"/>
      <dgm:spPr/>
    </dgm:pt>
    <dgm:pt modelId="{C9FFD4DF-6F96-4525-AAFC-7D2DB6B253BC}" type="pres">
      <dgm:prSet presAssocID="{36CDFF0B-168D-4EF5-BCF1-5FA77820CD78}" presName="vert1" presStyleCnt="0"/>
      <dgm:spPr/>
    </dgm:pt>
    <dgm:pt modelId="{443B013F-FE92-4F03-878B-8A0B47C8B280}" type="pres">
      <dgm:prSet presAssocID="{0EE3616C-246A-469E-8A24-493653E02FE3}" presName="thickLine" presStyleLbl="alignNode1" presStyleIdx="2" presStyleCnt="3"/>
      <dgm:spPr/>
    </dgm:pt>
    <dgm:pt modelId="{C0A8585B-EEE2-4B5D-82D7-33EEC4DFEC6B}" type="pres">
      <dgm:prSet presAssocID="{0EE3616C-246A-469E-8A24-493653E02FE3}" presName="horz1" presStyleCnt="0"/>
      <dgm:spPr/>
    </dgm:pt>
    <dgm:pt modelId="{9D63C69B-A29D-46AC-82AD-32E88A41ECA2}" type="pres">
      <dgm:prSet presAssocID="{0EE3616C-246A-469E-8A24-493653E02FE3}" presName="tx1" presStyleLbl="revTx" presStyleIdx="2" presStyleCnt="3"/>
      <dgm:spPr/>
    </dgm:pt>
    <dgm:pt modelId="{AE444DBC-4493-4CE1-8F44-B4B3EBD85D9E}" type="pres">
      <dgm:prSet presAssocID="{0EE3616C-246A-469E-8A24-493653E02FE3}" presName="vert1" presStyleCnt="0"/>
      <dgm:spPr/>
    </dgm:pt>
  </dgm:ptLst>
  <dgm:cxnLst>
    <dgm:cxn modelId="{0FAA710C-3FBD-458E-8957-6DB2F694A7F6}" type="presOf" srcId="{36CDFF0B-168D-4EF5-BCF1-5FA77820CD78}" destId="{EE56FCBE-1AB5-43FF-B0F2-CB612B7EA9BB}" srcOrd="0" destOrd="0" presId="urn:microsoft.com/office/officeart/2008/layout/LinedList"/>
    <dgm:cxn modelId="{1047590F-094B-485F-99A4-09F94913741C}" srcId="{CC8D8F83-F8B0-4143-86B1-B051DF4DE002}" destId="{7D5E3C12-411B-4350-A211-074EFA640322}" srcOrd="0" destOrd="0" parTransId="{2EC6958E-10FA-4FE2-8515-F9276B82C367}" sibTransId="{FE91EF22-054C-4BD6-A43F-A69FC5EDF58C}"/>
    <dgm:cxn modelId="{A4702767-9F34-47A8-8762-4AEC3C6D6DA1}" type="presOf" srcId="{7D5E3C12-411B-4350-A211-074EFA640322}" destId="{9EC92DD8-1821-4047-A788-16EA122B10DF}" srcOrd="0" destOrd="0" presId="urn:microsoft.com/office/officeart/2008/layout/LinedList"/>
    <dgm:cxn modelId="{058A8867-485A-4FFD-B094-AAC2C6C694F1}" srcId="{CC8D8F83-F8B0-4143-86B1-B051DF4DE002}" destId="{36CDFF0B-168D-4EF5-BCF1-5FA77820CD78}" srcOrd="1" destOrd="0" parTransId="{75666F89-503F-4C79-965C-C2D99C231B0A}" sibTransId="{E53D4FE8-48C4-4F3A-9B71-AB04EFA0CE8F}"/>
    <dgm:cxn modelId="{53165483-1308-453E-A53D-C7AE2E99266B}" type="presOf" srcId="{CC8D8F83-F8B0-4143-86B1-B051DF4DE002}" destId="{CAA3E1F8-9ABF-4438-BD61-4E5BE58C00E5}" srcOrd="0" destOrd="0" presId="urn:microsoft.com/office/officeart/2008/layout/LinedList"/>
    <dgm:cxn modelId="{85FB51E6-9423-41EE-9E9B-B9445671EC56}" type="presOf" srcId="{0EE3616C-246A-469E-8A24-493653E02FE3}" destId="{9D63C69B-A29D-46AC-82AD-32E88A41ECA2}" srcOrd="0" destOrd="0" presId="urn:microsoft.com/office/officeart/2008/layout/LinedList"/>
    <dgm:cxn modelId="{6DFF02F7-F680-408F-9794-FF80312E17E7}" srcId="{CC8D8F83-F8B0-4143-86B1-B051DF4DE002}" destId="{0EE3616C-246A-469E-8A24-493653E02FE3}" srcOrd="2" destOrd="0" parTransId="{F99A9068-9BF9-4D29-93BB-BCFEB3D957C8}" sibTransId="{FF0E774E-87E3-4869-97F4-79623A306474}"/>
    <dgm:cxn modelId="{428DB2F1-5BA7-48C1-AEE6-5EF9919B3BF9}" type="presParOf" srcId="{CAA3E1F8-9ABF-4438-BD61-4E5BE58C00E5}" destId="{1D58296D-41E1-4955-B6B2-F315BF75E618}" srcOrd="0" destOrd="0" presId="urn:microsoft.com/office/officeart/2008/layout/LinedList"/>
    <dgm:cxn modelId="{F299F75B-1BAB-4EC3-964F-10D16458F859}" type="presParOf" srcId="{CAA3E1F8-9ABF-4438-BD61-4E5BE58C00E5}" destId="{7DBA930A-E2DA-430C-84EC-A4B3AC3C2D57}" srcOrd="1" destOrd="0" presId="urn:microsoft.com/office/officeart/2008/layout/LinedList"/>
    <dgm:cxn modelId="{C13C6EB9-538D-4D76-A0E3-BC095B779BB4}" type="presParOf" srcId="{7DBA930A-E2DA-430C-84EC-A4B3AC3C2D57}" destId="{9EC92DD8-1821-4047-A788-16EA122B10DF}" srcOrd="0" destOrd="0" presId="urn:microsoft.com/office/officeart/2008/layout/LinedList"/>
    <dgm:cxn modelId="{3A7BD49A-0F02-4E91-AB52-78A06005B3BA}" type="presParOf" srcId="{7DBA930A-E2DA-430C-84EC-A4B3AC3C2D57}" destId="{A7B7AF40-2ED2-4E13-9C7E-F0E0A2D7A3E0}" srcOrd="1" destOrd="0" presId="urn:microsoft.com/office/officeart/2008/layout/LinedList"/>
    <dgm:cxn modelId="{FAFC7BCF-65AD-46C8-9553-FCBF397DB67B}" type="presParOf" srcId="{CAA3E1F8-9ABF-4438-BD61-4E5BE58C00E5}" destId="{026EC34D-A121-42BA-962F-94123A98CFD1}" srcOrd="2" destOrd="0" presId="urn:microsoft.com/office/officeart/2008/layout/LinedList"/>
    <dgm:cxn modelId="{15C4BB0C-5C32-4F7E-9B15-B00C5A31B9C8}" type="presParOf" srcId="{CAA3E1F8-9ABF-4438-BD61-4E5BE58C00E5}" destId="{D01E930C-6413-4D53-8306-026F4C559B12}" srcOrd="3" destOrd="0" presId="urn:microsoft.com/office/officeart/2008/layout/LinedList"/>
    <dgm:cxn modelId="{C6E02476-F903-41E2-8693-B4A2E155D28C}" type="presParOf" srcId="{D01E930C-6413-4D53-8306-026F4C559B12}" destId="{EE56FCBE-1AB5-43FF-B0F2-CB612B7EA9BB}" srcOrd="0" destOrd="0" presId="urn:microsoft.com/office/officeart/2008/layout/LinedList"/>
    <dgm:cxn modelId="{6BBC6408-D082-4983-8BC1-94846776DBED}" type="presParOf" srcId="{D01E930C-6413-4D53-8306-026F4C559B12}" destId="{C9FFD4DF-6F96-4525-AAFC-7D2DB6B253BC}" srcOrd="1" destOrd="0" presId="urn:microsoft.com/office/officeart/2008/layout/LinedList"/>
    <dgm:cxn modelId="{BC8A833D-3D0C-4185-BAD4-9C64A8A46FEE}" type="presParOf" srcId="{CAA3E1F8-9ABF-4438-BD61-4E5BE58C00E5}" destId="{443B013F-FE92-4F03-878B-8A0B47C8B280}" srcOrd="4" destOrd="0" presId="urn:microsoft.com/office/officeart/2008/layout/LinedList"/>
    <dgm:cxn modelId="{27A94823-5F7F-4FC6-AEDE-86D6259A7C85}" type="presParOf" srcId="{CAA3E1F8-9ABF-4438-BD61-4E5BE58C00E5}" destId="{C0A8585B-EEE2-4B5D-82D7-33EEC4DFEC6B}" srcOrd="5" destOrd="0" presId="urn:microsoft.com/office/officeart/2008/layout/LinedList"/>
    <dgm:cxn modelId="{E49578F5-93E8-4B79-9417-78CA4A029016}" type="presParOf" srcId="{C0A8585B-EEE2-4B5D-82D7-33EEC4DFEC6B}" destId="{9D63C69B-A29D-46AC-82AD-32E88A41ECA2}" srcOrd="0" destOrd="0" presId="urn:microsoft.com/office/officeart/2008/layout/LinedList"/>
    <dgm:cxn modelId="{97DB2CD3-2D15-4590-9E29-1F1D3E029696}" type="presParOf" srcId="{C0A8585B-EEE2-4B5D-82D7-33EEC4DFEC6B}" destId="{AE444DBC-4493-4CE1-8F44-B4B3EBD85D9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47433D4-89C7-4B9C-9167-35B509B0C55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39CCFE4-6D65-4CEA-A734-837EE2DFCF05}">
      <dgm:prSet/>
      <dgm:spPr/>
      <dgm:t>
        <a:bodyPr/>
        <a:lstStyle/>
        <a:p>
          <a:r>
            <a:rPr lang="en-US"/>
            <a:t>Proverbs 11:3 – The integrity of the upright will guide them.</a:t>
          </a:r>
        </a:p>
      </dgm:t>
    </dgm:pt>
    <dgm:pt modelId="{C6758953-307A-4890-8F8F-B1E5B8964044}" type="parTrans" cxnId="{6EE70A58-6C15-4FC4-85F6-C819594642E9}">
      <dgm:prSet/>
      <dgm:spPr/>
      <dgm:t>
        <a:bodyPr/>
        <a:lstStyle/>
        <a:p>
          <a:endParaRPr lang="en-US"/>
        </a:p>
      </dgm:t>
    </dgm:pt>
    <dgm:pt modelId="{A10CE5A2-F658-411C-B0FC-795E5822563A}" type="sibTrans" cxnId="{6EE70A58-6C15-4FC4-85F6-C819594642E9}">
      <dgm:prSet/>
      <dgm:spPr/>
      <dgm:t>
        <a:bodyPr/>
        <a:lstStyle/>
        <a:p>
          <a:endParaRPr lang="en-US"/>
        </a:p>
      </dgm:t>
    </dgm:pt>
    <dgm:pt modelId="{A613DA3A-8043-4C36-9CCD-F07595071381}">
      <dgm:prSet/>
      <dgm:spPr/>
      <dgm:t>
        <a:bodyPr/>
        <a:lstStyle/>
        <a:p>
          <a:r>
            <a:rPr lang="en-US"/>
            <a:t>Psalm 15:4 – He keeps an oath even when it hurts.</a:t>
          </a:r>
        </a:p>
      </dgm:t>
    </dgm:pt>
    <dgm:pt modelId="{17BBA69E-8CCB-4194-B814-FC5C337DFE16}" type="parTrans" cxnId="{7F028979-85F7-4556-81EE-01CF67757EC0}">
      <dgm:prSet/>
      <dgm:spPr/>
      <dgm:t>
        <a:bodyPr/>
        <a:lstStyle/>
        <a:p>
          <a:endParaRPr lang="en-US"/>
        </a:p>
      </dgm:t>
    </dgm:pt>
    <dgm:pt modelId="{853B4754-0F92-4DF1-85B0-FDA4ED41FA15}" type="sibTrans" cxnId="{7F028979-85F7-4556-81EE-01CF67757EC0}">
      <dgm:prSet/>
      <dgm:spPr/>
      <dgm:t>
        <a:bodyPr/>
        <a:lstStyle/>
        <a:p>
          <a:endParaRPr lang="en-US"/>
        </a:p>
      </dgm:t>
    </dgm:pt>
    <dgm:pt modelId="{4880DA24-A2E9-4B36-88E1-170CF2D7CFC1}" type="pres">
      <dgm:prSet presAssocID="{247433D4-89C7-4B9C-9167-35B509B0C550}" presName="linear" presStyleCnt="0">
        <dgm:presLayoutVars>
          <dgm:animLvl val="lvl"/>
          <dgm:resizeHandles val="exact"/>
        </dgm:presLayoutVars>
      </dgm:prSet>
      <dgm:spPr/>
    </dgm:pt>
    <dgm:pt modelId="{76B3BA8E-BA11-4D5E-BBF7-325D2BC387DB}" type="pres">
      <dgm:prSet presAssocID="{F39CCFE4-6D65-4CEA-A734-837EE2DFCF0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ABB0A5D-3A7A-4835-94B7-F7BC2296F2A2}" type="pres">
      <dgm:prSet presAssocID="{A10CE5A2-F658-411C-B0FC-795E5822563A}" presName="spacer" presStyleCnt="0"/>
      <dgm:spPr/>
    </dgm:pt>
    <dgm:pt modelId="{FB2EBA4F-DC42-42AF-A635-579581D83C81}" type="pres">
      <dgm:prSet presAssocID="{A613DA3A-8043-4C36-9CCD-F0759507138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6EE70A58-6C15-4FC4-85F6-C819594642E9}" srcId="{247433D4-89C7-4B9C-9167-35B509B0C550}" destId="{F39CCFE4-6D65-4CEA-A734-837EE2DFCF05}" srcOrd="0" destOrd="0" parTransId="{C6758953-307A-4890-8F8F-B1E5B8964044}" sibTransId="{A10CE5A2-F658-411C-B0FC-795E5822563A}"/>
    <dgm:cxn modelId="{7F028979-85F7-4556-81EE-01CF67757EC0}" srcId="{247433D4-89C7-4B9C-9167-35B509B0C550}" destId="{A613DA3A-8043-4C36-9CCD-F07595071381}" srcOrd="1" destOrd="0" parTransId="{17BBA69E-8CCB-4194-B814-FC5C337DFE16}" sibTransId="{853B4754-0F92-4DF1-85B0-FDA4ED41FA15}"/>
    <dgm:cxn modelId="{0DEA8C95-BBBC-4E53-A367-D19D1463A44B}" type="presOf" srcId="{247433D4-89C7-4B9C-9167-35B509B0C550}" destId="{4880DA24-A2E9-4B36-88E1-170CF2D7CFC1}" srcOrd="0" destOrd="0" presId="urn:microsoft.com/office/officeart/2005/8/layout/vList2"/>
    <dgm:cxn modelId="{325645D4-2D0D-4685-A281-B5A7E10A48C9}" type="presOf" srcId="{F39CCFE4-6D65-4CEA-A734-837EE2DFCF05}" destId="{76B3BA8E-BA11-4D5E-BBF7-325D2BC387DB}" srcOrd="0" destOrd="0" presId="urn:microsoft.com/office/officeart/2005/8/layout/vList2"/>
    <dgm:cxn modelId="{6E6391F5-F9BB-4BAE-8B14-2ECDA0E8606D}" type="presOf" srcId="{A613DA3A-8043-4C36-9CCD-F07595071381}" destId="{FB2EBA4F-DC42-42AF-A635-579581D83C81}" srcOrd="0" destOrd="0" presId="urn:microsoft.com/office/officeart/2005/8/layout/vList2"/>
    <dgm:cxn modelId="{88933071-DFCA-4141-8509-ABD24A8805B5}" type="presParOf" srcId="{4880DA24-A2E9-4B36-88E1-170CF2D7CFC1}" destId="{76B3BA8E-BA11-4D5E-BBF7-325D2BC387DB}" srcOrd="0" destOrd="0" presId="urn:microsoft.com/office/officeart/2005/8/layout/vList2"/>
    <dgm:cxn modelId="{5CC4E3C2-C20A-40BA-AE40-8E33596A0872}" type="presParOf" srcId="{4880DA24-A2E9-4B36-88E1-170CF2D7CFC1}" destId="{CABB0A5D-3A7A-4835-94B7-F7BC2296F2A2}" srcOrd="1" destOrd="0" presId="urn:microsoft.com/office/officeart/2005/8/layout/vList2"/>
    <dgm:cxn modelId="{B671B5C7-E182-436E-9BA2-DCFDF2BD1DAD}" type="presParOf" srcId="{4880DA24-A2E9-4B36-88E1-170CF2D7CFC1}" destId="{FB2EBA4F-DC42-42AF-A635-579581D83C8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80A541-CA90-46F3-8988-963FB351CFB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B59B1B9-9131-4962-B2E0-E385C20D3354}">
      <dgm:prSet/>
      <dgm:spPr/>
      <dgm:t>
        <a:bodyPr/>
        <a:lstStyle/>
        <a:p>
          <a:r>
            <a:rPr lang="en-US"/>
            <a:t>Numbers 23:19 – God is not a man, that He should lie.</a:t>
          </a:r>
        </a:p>
      </dgm:t>
    </dgm:pt>
    <dgm:pt modelId="{D93822ED-9278-46A6-B313-1B62614F6F35}" type="parTrans" cxnId="{974FA06F-EC43-4A33-AB64-6B3051AAB3EE}">
      <dgm:prSet/>
      <dgm:spPr/>
      <dgm:t>
        <a:bodyPr/>
        <a:lstStyle/>
        <a:p>
          <a:endParaRPr lang="en-US"/>
        </a:p>
      </dgm:t>
    </dgm:pt>
    <dgm:pt modelId="{F5E17B69-C0D5-4AE9-BDA9-964CA23DA9AC}" type="sibTrans" cxnId="{974FA06F-EC43-4A33-AB64-6B3051AAB3EE}">
      <dgm:prSet/>
      <dgm:spPr/>
      <dgm:t>
        <a:bodyPr/>
        <a:lstStyle/>
        <a:p>
          <a:endParaRPr lang="en-US"/>
        </a:p>
      </dgm:t>
    </dgm:pt>
    <dgm:pt modelId="{E7E0F821-20DE-4ADE-AB64-D59D12557DEF}">
      <dgm:prSet/>
      <dgm:spPr/>
      <dgm:t>
        <a:bodyPr/>
        <a:lstStyle/>
        <a:p>
          <a:r>
            <a:rPr lang="en-US"/>
            <a:t>Proverbs 12:22 – The Lord detests lying lips, but He delights in people who are trustworthy.</a:t>
          </a:r>
        </a:p>
      </dgm:t>
    </dgm:pt>
    <dgm:pt modelId="{A0BDAB5A-36DB-48D9-87FA-955336E6B36A}" type="parTrans" cxnId="{B3E7C741-E0A5-4ACC-B8C1-0FE7844CBCD1}">
      <dgm:prSet/>
      <dgm:spPr/>
      <dgm:t>
        <a:bodyPr/>
        <a:lstStyle/>
        <a:p>
          <a:endParaRPr lang="en-US"/>
        </a:p>
      </dgm:t>
    </dgm:pt>
    <dgm:pt modelId="{CAEB3E1F-26A8-40AC-BB72-035AE3124E01}" type="sibTrans" cxnId="{B3E7C741-E0A5-4ACC-B8C1-0FE7844CBCD1}">
      <dgm:prSet/>
      <dgm:spPr/>
      <dgm:t>
        <a:bodyPr/>
        <a:lstStyle/>
        <a:p>
          <a:endParaRPr lang="en-US"/>
        </a:p>
      </dgm:t>
    </dgm:pt>
    <dgm:pt modelId="{1E3DF477-30B3-42F4-B8D9-A3A58AD16BBC}" type="pres">
      <dgm:prSet presAssocID="{3680A541-CA90-46F3-8988-963FB351CFB4}" presName="linear" presStyleCnt="0">
        <dgm:presLayoutVars>
          <dgm:animLvl val="lvl"/>
          <dgm:resizeHandles val="exact"/>
        </dgm:presLayoutVars>
      </dgm:prSet>
      <dgm:spPr/>
    </dgm:pt>
    <dgm:pt modelId="{C71170F6-E2CB-4BA5-8E57-AA9E76979849}" type="pres">
      <dgm:prSet presAssocID="{5B59B1B9-9131-4962-B2E0-E385C20D335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39A6649-7C40-4168-A494-89ACFDAF063D}" type="pres">
      <dgm:prSet presAssocID="{F5E17B69-C0D5-4AE9-BDA9-964CA23DA9AC}" presName="spacer" presStyleCnt="0"/>
      <dgm:spPr/>
    </dgm:pt>
    <dgm:pt modelId="{3E330536-977D-4DDB-915A-7AA848C7A0C7}" type="pres">
      <dgm:prSet presAssocID="{E7E0F821-20DE-4ADE-AB64-D59D12557DE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3E7C741-E0A5-4ACC-B8C1-0FE7844CBCD1}" srcId="{3680A541-CA90-46F3-8988-963FB351CFB4}" destId="{E7E0F821-20DE-4ADE-AB64-D59D12557DEF}" srcOrd="1" destOrd="0" parTransId="{A0BDAB5A-36DB-48D9-87FA-955336E6B36A}" sibTransId="{CAEB3E1F-26A8-40AC-BB72-035AE3124E01}"/>
    <dgm:cxn modelId="{974FA06F-EC43-4A33-AB64-6B3051AAB3EE}" srcId="{3680A541-CA90-46F3-8988-963FB351CFB4}" destId="{5B59B1B9-9131-4962-B2E0-E385C20D3354}" srcOrd="0" destOrd="0" parTransId="{D93822ED-9278-46A6-B313-1B62614F6F35}" sibTransId="{F5E17B69-C0D5-4AE9-BDA9-964CA23DA9AC}"/>
    <dgm:cxn modelId="{3F2B987B-B5F9-41A8-9985-728D66D71745}" type="presOf" srcId="{5B59B1B9-9131-4962-B2E0-E385C20D3354}" destId="{C71170F6-E2CB-4BA5-8E57-AA9E76979849}" srcOrd="0" destOrd="0" presId="urn:microsoft.com/office/officeart/2005/8/layout/vList2"/>
    <dgm:cxn modelId="{36A6DB9C-D354-42B1-ABA3-9CF019A8D88B}" type="presOf" srcId="{E7E0F821-20DE-4ADE-AB64-D59D12557DEF}" destId="{3E330536-977D-4DDB-915A-7AA848C7A0C7}" srcOrd="0" destOrd="0" presId="urn:microsoft.com/office/officeart/2005/8/layout/vList2"/>
    <dgm:cxn modelId="{842DF7B7-7EA4-4C44-AE4E-1F40041100B1}" type="presOf" srcId="{3680A541-CA90-46F3-8988-963FB351CFB4}" destId="{1E3DF477-30B3-42F4-B8D9-A3A58AD16BBC}" srcOrd="0" destOrd="0" presId="urn:microsoft.com/office/officeart/2005/8/layout/vList2"/>
    <dgm:cxn modelId="{32CC513F-0E9F-4C25-A894-D5482BCC4679}" type="presParOf" srcId="{1E3DF477-30B3-42F4-B8D9-A3A58AD16BBC}" destId="{C71170F6-E2CB-4BA5-8E57-AA9E76979849}" srcOrd="0" destOrd="0" presId="urn:microsoft.com/office/officeart/2005/8/layout/vList2"/>
    <dgm:cxn modelId="{7F78B2EC-A766-4A2E-B1E6-0B891ACA9F43}" type="presParOf" srcId="{1E3DF477-30B3-42F4-B8D9-A3A58AD16BBC}" destId="{439A6649-7C40-4168-A494-89ACFDAF063D}" srcOrd="1" destOrd="0" presId="urn:microsoft.com/office/officeart/2005/8/layout/vList2"/>
    <dgm:cxn modelId="{6BFF7991-8428-491E-A7BD-A1D899E87D31}" type="presParOf" srcId="{1E3DF477-30B3-42F4-B8D9-A3A58AD16BBC}" destId="{3E330536-977D-4DDB-915A-7AA848C7A0C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D18D4C73-4217-4238-A529-0887F744E1DB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8097AE0-BADF-4E08-AA76-A208835403A8}">
      <dgm:prSet/>
      <dgm:spPr/>
      <dgm:t>
        <a:bodyPr/>
        <a:lstStyle/>
        <a:p>
          <a:r>
            <a:rPr lang="en-US"/>
            <a:t>Psalm 7:10 – My shield is God Most High, who saves the upright in heart.</a:t>
          </a:r>
        </a:p>
      </dgm:t>
    </dgm:pt>
    <dgm:pt modelId="{D14FC028-025C-48D5-A8AA-D2D1898EA6D5}" type="parTrans" cxnId="{3515F750-444F-41E7-996F-7394C22BCDED}">
      <dgm:prSet/>
      <dgm:spPr/>
      <dgm:t>
        <a:bodyPr/>
        <a:lstStyle/>
        <a:p>
          <a:endParaRPr lang="en-US"/>
        </a:p>
      </dgm:t>
    </dgm:pt>
    <dgm:pt modelId="{67F7B453-648E-4748-B522-BD964A85D2D8}" type="sibTrans" cxnId="{3515F750-444F-41E7-996F-7394C22BCDED}">
      <dgm:prSet/>
      <dgm:spPr/>
      <dgm:t>
        <a:bodyPr/>
        <a:lstStyle/>
        <a:p>
          <a:endParaRPr lang="en-US"/>
        </a:p>
      </dgm:t>
    </dgm:pt>
    <dgm:pt modelId="{9593A19B-1006-4EFA-8AFE-FFE13B708BBF}">
      <dgm:prSet/>
      <dgm:spPr/>
      <dgm:t>
        <a:bodyPr/>
        <a:lstStyle/>
        <a:p>
          <a:r>
            <a:rPr lang="en-US"/>
            <a:t>Psalm 41:11–12 – You uphold me because of my integrity.</a:t>
          </a:r>
        </a:p>
      </dgm:t>
    </dgm:pt>
    <dgm:pt modelId="{081636FB-B25F-446E-AAE2-67B3A7C887AB}" type="parTrans" cxnId="{CB16B7E2-1D8A-47F3-A290-6D87C88782FB}">
      <dgm:prSet/>
      <dgm:spPr/>
      <dgm:t>
        <a:bodyPr/>
        <a:lstStyle/>
        <a:p>
          <a:endParaRPr lang="en-US"/>
        </a:p>
      </dgm:t>
    </dgm:pt>
    <dgm:pt modelId="{1945271E-6C44-4086-8A6E-EFFA616F9008}" type="sibTrans" cxnId="{CB16B7E2-1D8A-47F3-A290-6D87C88782FB}">
      <dgm:prSet/>
      <dgm:spPr/>
      <dgm:t>
        <a:bodyPr/>
        <a:lstStyle/>
        <a:p>
          <a:endParaRPr lang="en-US"/>
        </a:p>
      </dgm:t>
    </dgm:pt>
    <dgm:pt modelId="{C741BAEE-9FFF-449A-AAA2-8BB8BC622F21}" type="pres">
      <dgm:prSet presAssocID="{D18D4C73-4217-4238-A529-0887F744E1DB}" presName="linear" presStyleCnt="0">
        <dgm:presLayoutVars>
          <dgm:animLvl val="lvl"/>
          <dgm:resizeHandles val="exact"/>
        </dgm:presLayoutVars>
      </dgm:prSet>
      <dgm:spPr/>
    </dgm:pt>
    <dgm:pt modelId="{6A3BCDD3-0821-420A-92A6-9A7A334138D2}" type="pres">
      <dgm:prSet presAssocID="{78097AE0-BADF-4E08-AA76-A208835403A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C5F622B-B80E-4B00-96D0-AFC143707F34}" type="pres">
      <dgm:prSet presAssocID="{67F7B453-648E-4748-B522-BD964A85D2D8}" presName="spacer" presStyleCnt="0"/>
      <dgm:spPr/>
    </dgm:pt>
    <dgm:pt modelId="{3EE8B3BE-011B-422C-BA58-2C57BDECE7C8}" type="pres">
      <dgm:prSet presAssocID="{9593A19B-1006-4EFA-8AFE-FFE13B708BB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0BB18C2C-EE4B-4842-BA3A-9BD18B34D89E}" type="presOf" srcId="{D18D4C73-4217-4238-A529-0887F744E1DB}" destId="{C741BAEE-9FFF-449A-AAA2-8BB8BC622F21}" srcOrd="0" destOrd="0" presId="urn:microsoft.com/office/officeart/2005/8/layout/vList2"/>
    <dgm:cxn modelId="{3515F750-444F-41E7-996F-7394C22BCDED}" srcId="{D18D4C73-4217-4238-A529-0887F744E1DB}" destId="{78097AE0-BADF-4E08-AA76-A208835403A8}" srcOrd="0" destOrd="0" parTransId="{D14FC028-025C-48D5-A8AA-D2D1898EA6D5}" sibTransId="{67F7B453-648E-4748-B522-BD964A85D2D8}"/>
    <dgm:cxn modelId="{AE218AC1-4D28-42B7-9A55-EA1DAA9AA04B}" type="presOf" srcId="{9593A19B-1006-4EFA-8AFE-FFE13B708BBF}" destId="{3EE8B3BE-011B-422C-BA58-2C57BDECE7C8}" srcOrd="0" destOrd="0" presId="urn:microsoft.com/office/officeart/2005/8/layout/vList2"/>
    <dgm:cxn modelId="{CB16B7E2-1D8A-47F3-A290-6D87C88782FB}" srcId="{D18D4C73-4217-4238-A529-0887F744E1DB}" destId="{9593A19B-1006-4EFA-8AFE-FFE13B708BBF}" srcOrd="1" destOrd="0" parTransId="{081636FB-B25F-446E-AAE2-67B3A7C887AB}" sibTransId="{1945271E-6C44-4086-8A6E-EFFA616F9008}"/>
    <dgm:cxn modelId="{E7610CF3-DAD3-4B93-8B3A-398B14141763}" type="presOf" srcId="{78097AE0-BADF-4E08-AA76-A208835403A8}" destId="{6A3BCDD3-0821-420A-92A6-9A7A334138D2}" srcOrd="0" destOrd="0" presId="urn:microsoft.com/office/officeart/2005/8/layout/vList2"/>
    <dgm:cxn modelId="{CD68B72B-C029-46E6-8E5A-38A6DDC8F82E}" type="presParOf" srcId="{C741BAEE-9FFF-449A-AAA2-8BB8BC622F21}" destId="{6A3BCDD3-0821-420A-92A6-9A7A334138D2}" srcOrd="0" destOrd="0" presId="urn:microsoft.com/office/officeart/2005/8/layout/vList2"/>
    <dgm:cxn modelId="{EA9E078B-E100-4BD1-8C89-B2A293D9C5CC}" type="presParOf" srcId="{C741BAEE-9FFF-449A-AAA2-8BB8BC622F21}" destId="{5C5F622B-B80E-4B00-96D0-AFC143707F34}" srcOrd="1" destOrd="0" presId="urn:microsoft.com/office/officeart/2005/8/layout/vList2"/>
    <dgm:cxn modelId="{14DA3A4F-D4D6-4E28-BE09-03DB44339020}" type="presParOf" srcId="{C741BAEE-9FFF-449A-AAA2-8BB8BC622F21}" destId="{3EE8B3BE-011B-422C-BA58-2C57BDECE7C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3A00D0-0286-4F67-A09C-56E72707C452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FDD6E30-AD11-4982-A10C-AB936CA9F39B}">
      <dgm:prSet/>
      <dgm:spPr/>
      <dgm:t>
        <a:bodyPr/>
        <a:lstStyle/>
        <a:p>
          <a:r>
            <a:rPr lang="en-US"/>
            <a:t>Being whole, undivided, and honest in public and private.</a:t>
          </a:r>
        </a:p>
      </dgm:t>
    </dgm:pt>
    <dgm:pt modelId="{8815B022-3005-43D0-8C47-275343D535FD}" type="parTrans" cxnId="{4C7E23AF-35A5-468F-B124-716B772F6BEE}">
      <dgm:prSet/>
      <dgm:spPr/>
      <dgm:t>
        <a:bodyPr/>
        <a:lstStyle/>
        <a:p>
          <a:endParaRPr lang="en-US"/>
        </a:p>
      </dgm:t>
    </dgm:pt>
    <dgm:pt modelId="{44B84D10-7EB3-444E-BF89-F67E5F042048}" type="sibTrans" cxnId="{4C7E23AF-35A5-468F-B124-716B772F6BEE}">
      <dgm:prSet/>
      <dgm:spPr/>
      <dgm:t>
        <a:bodyPr/>
        <a:lstStyle/>
        <a:p>
          <a:endParaRPr lang="en-US"/>
        </a:p>
      </dgm:t>
    </dgm:pt>
    <dgm:pt modelId="{6D51D511-673D-4755-A146-3E0ECDE34236}">
      <dgm:prSet/>
      <dgm:spPr/>
      <dgm:t>
        <a:bodyPr/>
        <a:lstStyle/>
        <a:p>
          <a:r>
            <a:rPr lang="en-US"/>
            <a:t>Includes boundaries, consistency, and predictability.</a:t>
          </a:r>
        </a:p>
      </dgm:t>
    </dgm:pt>
    <dgm:pt modelId="{218A8A46-FBDD-4E93-A69D-4BA7A509F0ED}" type="parTrans" cxnId="{3A624B9C-3EBA-4FB9-9F63-F5B83B405B1A}">
      <dgm:prSet/>
      <dgm:spPr/>
      <dgm:t>
        <a:bodyPr/>
        <a:lstStyle/>
        <a:p>
          <a:endParaRPr lang="en-US"/>
        </a:p>
      </dgm:t>
    </dgm:pt>
    <dgm:pt modelId="{C6C9F6F5-C14B-402B-9E48-B57893F8C109}" type="sibTrans" cxnId="{3A624B9C-3EBA-4FB9-9F63-F5B83B405B1A}">
      <dgm:prSet/>
      <dgm:spPr/>
      <dgm:t>
        <a:bodyPr/>
        <a:lstStyle/>
        <a:p>
          <a:endParaRPr lang="en-US"/>
        </a:p>
      </dgm:t>
    </dgm:pt>
    <dgm:pt modelId="{FBA345D6-3E56-43B7-A388-8B666BB0F7F0}">
      <dgm:prSet/>
      <dgm:spPr/>
      <dgm:t>
        <a:bodyPr/>
        <a:lstStyle/>
        <a:p>
          <a:r>
            <a:rPr lang="en-US"/>
            <a:t>Proverbs 11:3 – 'The integrity of the upright will guide them.'</a:t>
          </a:r>
        </a:p>
      </dgm:t>
    </dgm:pt>
    <dgm:pt modelId="{3D8F6012-53E4-495D-8906-DEE77A035ACE}" type="parTrans" cxnId="{9ED2095D-8093-4333-9A75-C7328463BFEC}">
      <dgm:prSet/>
      <dgm:spPr/>
      <dgm:t>
        <a:bodyPr/>
        <a:lstStyle/>
        <a:p>
          <a:endParaRPr lang="en-US"/>
        </a:p>
      </dgm:t>
    </dgm:pt>
    <dgm:pt modelId="{87553416-D528-4720-BBCB-2B82D63667F9}" type="sibTrans" cxnId="{9ED2095D-8093-4333-9A75-C7328463BFEC}">
      <dgm:prSet/>
      <dgm:spPr/>
      <dgm:t>
        <a:bodyPr/>
        <a:lstStyle/>
        <a:p>
          <a:endParaRPr lang="en-US"/>
        </a:p>
      </dgm:t>
    </dgm:pt>
    <dgm:pt modelId="{23B2B654-C57C-4B2A-A3F6-AFC50452F0BA}" type="pres">
      <dgm:prSet presAssocID="{7F3A00D0-0286-4F67-A09C-56E72707C452}" presName="linear" presStyleCnt="0">
        <dgm:presLayoutVars>
          <dgm:animLvl val="lvl"/>
          <dgm:resizeHandles val="exact"/>
        </dgm:presLayoutVars>
      </dgm:prSet>
      <dgm:spPr/>
    </dgm:pt>
    <dgm:pt modelId="{A56E5759-B05A-467B-80E7-932EAFF2F058}" type="pres">
      <dgm:prSet presAssocID="{5FDD6E30-AD11-4982-A10C-AB936CA9F39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69F173E-F6B5-4B89-90B6-9A17AB8B0D41}" type="pres">
      <dgm:prSet presAssocID="{44B84D10-7EB3-444E-BF89-F67E5F042048}" presName="spacer" presStyleCnt="0"/>
      <dgm:spPr/>
    </dgm:pt>
    <dgm:pt modelId="{90B6DBAE-88D4-4D42-835B-F29D163CCA8C}" type="pres">
      <dgm:prSet presAssocID="{6D51D511-673D-4755-A146-3E0ECDE3423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D1AA576-1CC7-400B-8B72-05294B068B08}" type="pres">
      <dgm:prSet presAssocID="{C6C9F6F5-C14B-402B-9E48-B57893F8C109}" presName="spacer" presStyleCnt="0"/>
      <dgm:spPr/>
    </dgm:pt>
    <dgm:pt modelId="{944F6B14-31A7-4606-B044-93FD11C69025}" type="pres">
      <dgm:prSet presAssocID="{FBA345D6-3E56-43B7-A388-8B666BB0F7F0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69D2608-1C47-4D28-A36F-82761A366976}" type="presOf" srcId="{6D51D511-673D-4755-A146-3E0ECDE34236}" destId="{90B6DBAE-88D4-4D42-835B-F29D163CCA8C}" srcOrd="0" destOrd="0" presId="urn:microsoft.com/office/officeart/2005/8/layout/vList2"/>
    <dgm:cxn modelId="{2EB94A3B-B903-4F4F-99FA-CA2C20D9710D}" type="presOf" srcId="{7F3A00D0-0286-4F67-A09C-56E72707C452}" destId="{23B2B654-C57C-4B2A-A3F6-AFC50452F0BA}" srcOrd="0" destOrd="0" presId="urn:microsoft.com/office/officeart/2005/8/layout/vList2"/>
    <dgm:cxn modelId="{9ED2095D-8093-4333-9A75-C7328463BFEC}" srcId="{7F3A00D0-0286-4F67-A09C-56E72707C452}" destId="{FBA345D6-3E56-43B7-A388-8B666BB0F7F0}" srcOrd="2" destOrd="0" parTransId="{3D8F6012-53E4-495D-8906-DEE77A035ACE}" sibTransId="{87553416-D528-4720-BBCB-2B82D63667F9}"/>
    <dgm:cxn modelId="{EAA67966-55EF-4D0B-82B1-808E911B38DC}" type="presOf" srcId="{FBA345D6-3E56-43B7-A388-8B666BB0F7F0}" destId="{944F6B14-31A7-4606-B044-93FD11C69025}" srcOrd="0" destOrd="0" presId="urn:microsoft.com/office/officeart/2005/8/layout/vList2"/>
    <dgm:cxn modelId="{6204026F-D396-477B-961C-5B9609071A1E}" type="presOf" srcId="{5FDD6E30-AD11-4982-A10C-AB936CA9F39B}" destId="{A56E5759-B05A-467B-80E7-932EAFF2F058}" srcOrd="0" destOrd="0" presId="urn:microsoft.com/office/officeart/2005/8/layout/vList2"/>
    <dgm:cxn modelId="{3A624B9C-3EBA-4FB9-9F63-F5B83B405B1A}" srcId="{7F3A00D0-0286-4F67-A09C-56E72707C452}" destId="{6D51D511-673D-4755-A146-3E0ECDE34236}" srcOrd="1" destOrd="0" parTransId="{218A8A46-FBDD-4E93-A69D-4BA7A509F0ED}" sibTransId="{C6C9F6F5-C14B-402B-9E48-B57893F8C109}"/>
    <dgm:cxn modelId="{4C7E23AF-35A5-468F-B124-716B772F6BEE}" srcId="{7F3A00D0-0286-4F67-A09C-56E72707C452}" destId="{5FDD6E30-AD11-4982-A10C-AB936CA9F39B}" srcOrd="0" destOrd="0" parTransId="{8815B022-3005-43D0-8C47-275343D535FD}" sibTransId="{44B84D10-7EB3-444E-BF89-F67E5F042048}"/>
    <dgm:cxn modelId="{10A01D67-DEA5-4AC2-9C96-D7614E70B9DA}" type="presParOf" srcId="{23B2B654-C57C-4B2A-A3F6-AFC50452F0BA}" destId="{A56E5759-B05A-467B-80E7-932EAFF2F058}" srcOrd="0" destOrd="0" presId="urn:microsoft.com/office/officeart/2005/8/layout/vList2"/>
    <dgm:cxn modelId="{922CFC1B-AFF4-4CEC-B655-7997B7B3CBA5}" type="presParOf" srcId="{23B2B654-C57C-4B2A-A3F6-AFC50452F0BA}" destId="{769F173E-F6B5-4B89-90B6-9A17AB8B0D41}" srcOrd="1" destOrd="0" presId="urn:microsoft.com/office/officeart/2005/8/layout/vList2"/>
    <dgm:cxn modelId="{A4D9AB46-21A8-4E9E-8729-FA8398527683}" type="presParOf" srcId="{23B2B654-C57C-4B2A-A3F6-AFC50452F0BA}" destId="{90B6DBAE-88D4-4D42-835B-F29D163CCA8C}" srcOrd="2" destOrd="0" presId="urn:microsoft.com/office/officeart/2005/8/layout/vList2"/>
    <dgm:cxn modelId="{9E84A0A2-DA66-4E77-8652-F690AD170711}" type="presParOf" srcId="{23B2B654-C57C-4B2A-A3F6-AFC50452F0BA}" destId="{BD1AA576-1CC7-400B-8B72-05294B068B08}" srcOrd="3" destOrd="0" presId="urn:microsoft.com/office/officeart/2005/8/layout/vList2"/>
    <dgm:cxn modelId="{CF4285E1-1846-45A7-B4C1-B0E4E1C99F22}" type="presParOf" srcId="{23B2B654-C57C-4B2A-A3F6-AFC50452F0BA}" destId="{944F6B14-31A7-4606-B044-93FD11C6902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8D3648-0CA5-432F-BBEA-6DF431DA1FF3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278CCC02-EF9C-4633-8685-CB4989BA68E2}">
      <dgm:prSet/>
      <dgm:spPr/>
      <dgm:t>
        <a:bodyPr/>
        <a:lstStyle/>
        <a:p>
          <a:r>
            <a:rPr lang="en-US"/>
            <a:t>Truth is a Person — God. Lying aligns with Satan.</a:t>
          </a:r>
        </a:p>
      </dgm:t>
    </dgm:pt>
    <dgm:pt modelId="{28C2C32A-0E93-4647-9D5C-92F41247D8BA}" type="parTrans" cxnId="{4E1DC565-C125-4C44-BD10-E0DB7B97B9A6}">
      <dgm:prSet/>
      <dgm:spPr/>
      <dgm:t>
        <a:bodyPr/>
        <a:lstStyle/>
        <a:p>
          <a:endParaRPr lang="en-US"/>
        </a:p>
      </dgm:t>
    </dgm:pt>
    <dgm:pt modelId="{0A157BA0-2787-479D-851E-6A3A3004F87B}" type="sibTrans" cxnId="{4E1DC565-C125-4C44-BD10-E0DB7B97B9A6}">
      <dgm:prSet/>
      <dgm:spPr/>
      <dgm:t>
        <a:bodyPr/>
        <a:lstStyle/>
        <a:p>
          <a:endParaRPr lang="en-US"/>
        </a:p>
      </dgm:t>
    </dgm:pt>
    <dgm:pt modelId="{1700F94E-9E1B-40DE-872A-9DF70DCAA840}">
      <dgm:prSet/>
      <dgm:spPr/>
      <dgm:t>
        <a:bodyPr/>
        <a:lstStyle/>
        <a:p>
          <a:r>
            <a:rPr lang="en-US"/>
            <a:t>Telling the truth reflects your identity as a child of God.</a:t>
          </a:r>
        </a:p>
      </dgm:t>
    </dgm:pt>
    <dgm:pt modelId="{814D004A-F1CE-43DE-ACC0-A2134232A546}" type="parTrans" cxnId="{635D0489-8EFC-4ADF-9E94-E68F28E4F914}">
      <dgm:prSet/>
      <dgm:spPr/>
      <dgm:t>
        <a:bodyPr/>
        <a:lstStyle/>
        <a:p>
          <a:endParaRPr lang="en-US"/>
        </a:p>
      </dgm:t>
    </dgm:pt>
    <dgm:pt modelId="{073D5685-CD8F-4968-BE97-7F41B830720F}" type="sibTrans" cxnId="{635D0489-8EFC-4ADF-9E94-E68F28E4F914}">
      <dgm:prSet/>
      <dgm:spPr/>
      <dgm:t>
        <a:bodyPr/>
        <a:lstStyle/>
        <a:p>
          <a:endParaRPr lang="en-US"/>
        </a:p>
      </dgm:t>
    </dgm:pt>
    <dgm:pt modelId="{6667B31A-8811-4DCD-AC6C-7143E70ADE65}">
      <dgm:prSet/>
      <dgm:spPr/>
      <dgm:t>
        <a:bodyPr/>
        <a:lstStyle/>
        <a:p>
          <a:r>
            <a:rPr lang="en-US"/>
            <a:t>'Those who deal in deception reveal who their true father is.'</a:t>
          </a:r>
        </a:p>
      </dgm:t>
    </dgm:pt>
    <dgm:pt modelId="{8C7BFAC0-7732-48C5-BA6E-2AFAAE9B6486}" type="parTrans" cxnId="{D15880B6-91FB-4A53-8966-32F49AFA04CC}">
      <dgm:prSet/>
      <dgm:spPr/>
      <dgm:t>
        <a:bodyPr/>
        <a:lstStyle/>
        <a:p>
          <a:endParaRPr lang="en-US"/>
        </a:p>
      </dgm:t>
    </dgm:pt>
    <dgm:pt modelId="{A33C57A0-F9F2-4A1F-A12E-79D63771A89D}" type="sibTrans" cxnId="{D15880B6-91FB-4A53-8966-32F49AFA04CC}">
      <dgm:prSet/>
      <dgm:spPr/>
      <dgm:t>
        <a:bodyPr/>
        <a:lstStyle/>
        <a:p>
          <a:endParaRPr lang="en-US"/>
        </a:p>
      </dgm:t>
    </dgm:pt>
    <dgm:pt modelId="{6500CE88-BE83-40C1-9A08-948063991E8E}" type="pres">
      <dgm:prSet presAssocID="{BD8D3648-0CA5-432F-BBEA-6DF431DA1FF3}" presName="diagram" presStyleCnt="0">
        <dgm:presLayoutVars>
          <dgm:dir/>
          <dgm:resizeHandles val="exact"/>
        </dgm:presLayoutVars>
      </dgm:prSet>
      <dgm:spPr/>
    </dgm:pt>
    <dgm:pt modelId="{63882752-D54D-4741-8805-C1DAE3E601F8}" type="pres">
      <dgm:prSet presAssocID="{278CCC02-EF9C-4633-8685-CB4989BA68E2}" presName="node" presStyleLbl="node1" presStyleIdx="0" presStyleCnt="3">
        <dgm:presLayoutVars>
          <dgm:bulletEnabled val="1"/>
        </dgm:presLayoutVars>
      </dgm:prSet>
      <dgm:spPr/>
    </dgm:pt>
    <dgm:pt modelId="{2FCEF1FC-1966-471D-8461-5242A70520D9}" type="pres">
      <dgm:prSet presAssocID="{0A157BA0-2787-479D-851E-6A3A3004F87B}" presName="sibTrans" presStyleCnt="0"/>
      <dgm:spPr/>
    </dgm:pt>
    <dgm:pt modelId="{8A036C2F-D13A-4960-AC15-3144773FC6D5}" type="pres">
      <dgm:prSet presAssocID="{1700F94E-9E1B-40DE-872A-9DF70DCAA840}" presName="node" presStyleLbl="node1" presStyleIdx="1" presStyleCnt="3">
        <dgm:presLayoutVars>
          <dgm:bulletEnabled val="1"/>
        </dgm:presLayoutVars>
      </dgm:prSet>
      <dgm:spPr/>
    </dgm:pt>
    <dgm:pt modelId="{3F4C8A0E-E6F0-40F7-8428-390A8D40D709}" type="pres">
      <dgm:prSet presAssocID="{073D5685-CD8F-4968-BE97-7F41B830720F}" presName="sibTrans" presStyleCnt="0"/>
      <dgm:spPr/>
    </dgm:pt>
    <dgm:pt modelId="{81FC39ED-ECE4-4A40-9E76-323A86AF1786}" type="pres">
      <dgm:prSet presAssocID="{6667B31A-8811-4DCD-AC6C-7143E70ADE65}" presName="node" presStyleLbl="node1" presStyleIdx="2" presStyleCnt="3">
        <dgm:presLayoutVars>
          <dgm:bulletEnabled val="1"/>
        </dgm:presLayoutVars>
      </dgm:prSet>
      <dgm:spPr/>
    </dgm:pt>
  </dgm:ptLst>
  <dgm:cxnLst>
    <dgm:cxn modelId="{2DC5B85E-F2A5-4E79-ADC9-E685C7B8F715}" type="presOf" srcId="{6667B31A-8811-4DCD-AC6C-7143E70ADE65}" destId="{81FC39ED-ECE4-4A40-9E76-323A86AF1786}" srcOrd="0" destOrd="0" presId="urn:microsoft.com/office/officeart/2005/8/layout/default"/>
    <dgm:cxn modelId="{4E1DC565-C125-4C44-BD10-E0DB7B97B9A6}" srcId="{BD8D3648-0CA5-432F-BBEA-6DF431DA1FF3}" destId="{278CCC02-EF9C-4633-8685-CB4989BA68E2}" srcOrd="0" destOrd="0" parTransId="{28C2C32A-0E93-4647-9D5C-92F41247D8BA}" sibTransId="{0A157BA0-2787-479D-851E-6A3A3004F87B}"/>
    <dgm:cxn modelId="{C0631E67-4454-4D0E-8DD8-EBDF066275FE}" type="presOf" srcId="{BD8D3648-0CA5-432F-BBEA-6DF431DA1FF3}" destId="{6500CE88-BE83-40C1-9A08-948063991E8E}" srcOrd="0" destOrd="0" presId="urn:microsoft.com/office/officeart/2005/8/layout/default"/>
    <dgm:cxn modelId="{635D0489-8EFC-4ADF-9E94-E68F28E4F914}" srcId="{BD8D3648-0CA5-432F-BBEA-6DF431DA1FF3}" destId="{1700F94E-9E1B-40DE-872A-9DF70DCAA840}" srcOrd="1" destOrd="0" parTransId="{814D004A-F1CE-43DE-ACC0-A2134232A546}" sibTransId="{073D5685-CD8F-4968-BE97-7F41B830720F}"/>
    <dgm:cxn modelId="{D15880B6-91FB-4A53-8966-32F49AFA04CC}" srcId="{BD8D3648-0CA5-432F-BBEA-6DF431DA1FF3}" destId="{6667B31A-8811-4DCD-AC6C-7143E70ADE65}" srcOrd="2" destOrd="0" parTransId="{8C7BFAC0-7732-48C5-BA6E-2AFAAE9B6486}" sibTransId="{A33C57A0-F9F2-4A1F-A12E-79D63771A89D}"/>
    <dgm:cxn modelId="{16FDA3C3-9E39-4933-A719-670D7B230086}" type="presOf" srcId="{278CCC02-EF9C-4633-8685-CB4989BA68E2}" destId="{63882752-D54D-4741-8805-C1DAE3E601F8}" srcOrd="0" destOrd="0" presId="urn:microsoft.com/office/officeart/2005/8/layout/default"/>
    <dgm:cxn modelId="{C18B55E6-5A5A-4394-8141-4F88912B9572}" type="presOf" srcId="{1700F94E-9E1B-40DE-872A-9DF70DCAA840}" destId="{8A036C2F-D13A-4960-AC15-3144773FC6D5}" srcOrd="0" destOrd="0" presId="urn:microsoft.com/office/officeart/2005/8/layout/default"/>
    <dgm:cxn modelId="{D2276F83-0108-4CFC-A8C8-D7213339F21C}" type="presParOf" srcId="{6500CE88-BE83-40C1-9A08-948063991E8E}" destId="{63882752-D54D-4741-8805-C1DAE3E601F8}" srcOrd="0" destOrd="0" presId="urn:microsoft.com/office/officeart/2005/8/layout/default"/>
    <dgm:cxn modelId="{8DAA0E87-6F7F-429E-B28D-382C65D2FFC2}" type="presParOf" srcId="{6500CE88-BE83-40C1-9A08-948063991E8E}" destId="{2FCEF1FC-1966-471D-8461-5242A70520D9}" srcOrd="1" destOrd="0" presId="urn:microsoft.com/office/officeart/2005/8/layout/default"/>
    <dgm:cxn modelId="{E4E2728A-2A28-44C7-8522-CEFF885A1084}" type="presParOf" srcId="{6500CE88-BE83-40C1-9A08-948063991E8E}" destId="{8A036C2F-D13A-4960-AC15-3144773FC6D5}" srcOrd="2" destOrd="0" presId="urn:microsoft.com/office/officeart/2005/8/layout/default"/>
    <dgm:cxn modelId="{5EAD797E-BB0A-412E-AD62-4407DC1C7937}" type="presParOf" srcId="{6500CE88-BE83-40C1-9A08-948063991E8E}" destId="{3F4C8A0E-E6F0-40F7-8428-390A8D40D709}" srcOrd="3" destOrd="0" presId="urn:microsoft.com/office/officeart/2005/8/layout/default"/>
    <dgm:cxn modelId="{D9A1CA79-3A96-42FA-811C-A6DBE841382A}" type="presParOf" srcId="{6500CE88-BE83-40C1-9A08-948063991E8E}" destId="{81FC39ED-ECE4-4A40-9E76-323A86AF178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EA3046-8013-46DB-A061-71025E1B0C5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6B9D14E-4733-4CB5-89C7-A42BD5D807E6}">
      <dgm:prSet/>
      <dgm:spPr/>
      <dgm:t>
        <a:bodyPr/>
        <a:lstStyle/>
        <a:p>
          <a:r>
            <a:rPr lang="en-US"/>
            <a:t>Integrity means owning flaws and returning to God quickly.</a:t>
          </a:r>
        </a:p>
      </dgm:t>
    </dgm:pt>
    <dgm:pt modelId="{9A6D5FD0-77DA-4DC1-A029-CD7DBE9E78D1}" type="parTrans" cxnId="{AF482EF7-9613-482D-8B6B-334DF1014208}">
      <dgm:prSet/>
      <dgm:spPr/>
      <dgm:t>
        <a:bodyPr/>
        <a:lstStyle/>
        <a:p>
          <a:endParaRPr lang="en-US"/>
        </a:p>
      </dgm:t>
    </dgm:pt>
    <dgm:pt modelId="{ED4FB2E5-C7E5-4B0E-8BBB-0FB8E9E8F91E}" type="sibTrans" cxnId="{AF482EF7-9613-482D-8B6B-334DF1014208}">
      <dgm:prSet/>
      <dgm:spPr/>
      <dgm:t>
        <a:bodyPr/>
        <a:lstStyle/>
        <a:p>
          <a:endParaRPr lang="en-US"/>
        </a:p>
      </dgm:t>
    </dgm:pt>
    <dgm:pt modelId="{E080DFAE-29E1-4CD3-8C95-582B5A5F6AF8}">
      <dgm:prSet/>
      <dgm:spPr/>
      <dgm:t>
        <a:bodyPr/>
        <a:lstStyle/>
        <a:p>
          <a:r>
            <a:rPr lang="en-US"/>
            <a:t>Caleb confessed his failures and asked for help.</a:t>
          </a:r>
        </a:p>
      </dgm:t>
    </dgm:pt>
    <dgm:pt modelId="{F7297193-BB57-4E33-8CA0-1E423ED92534}" type="parTrans" cxnId="{09A8AF59-0BDA-414E-88C7-C4D563C1AAA4}">
      <dgm:prSet/>
      <dgm:spPr/>
      <dgm:t>
        <a:bodyPr/>
        <a:lstStyle/>
        <a:p>
          <a:endParaRPr lang="en-US"/>
        </a:p>
      </dgm:t>
    </dgm:pt>
    <dgm:pt modelId="{748BB115-2793-4CBB-A554-8C110324EE8C}" type="sibTrans" cxnId="{09A8AF59-0BDA-414E-88C7-C4D563C1AAA4}">
      <dgm:prSet/>
      <dgm:spPr/>
      <dgm:t>
        <a:bodyPr/>
        <a:lstStyle/>
        <a:p>
          <a:endParaRPr lang="en-US"/>
        </a:p>
      </dgm:t>
    </dgm:pt>
    <dgm:pt modelId="{F4A8FF0B-ECDC-4099-9365-6BF6C36393C2}">
      <dgm:prSet/>
      <dgm:spPr/>
      <dgm:t>
        <a:bodyPr/>
        <a:lstStyle/>
        <a:p>
          <a:r>
            <a:rPr lang="en-US"/>
            <a:t>'Lord, I messed up. Help me do better.'</a:t>
          </a:r>
        </a:p>
      </dgm:t>
    </dgm:pt>
    <dgm:pt modelId="{F3D895A5-19E5-49B7-BEE4-F10E488D5AB0}" type="parTrans" cxnId="{57B221E4-953A-412B-A67F-116EF5520F68}">
      <dgm:prSet/>
      <dgm:spPr/>
      <dgm:t>
        <a:bodyPr/>
        <a:lstStyle/>
        <a:p>
          <a:endParaRPr lang="en-US"/>
        </a:p>
      </dgm:t>
    </dgm:pt>
    <dgm:pt modelId="{50B6B4D9-05A5-4D9F-BE5F-6FA1AD149CA4}" type="sibTrans" cxnId="{57B221E4-953A-412B-A67F-116EF5520F68}">
      <dgm:prSet/>
      <dgm:spPr/>
      <dgm:t>
        <a:bodyPr/>
        <a:lstStyle/>
        <a:p>
          <a:endParaRPr lang="en-US"/>
        </a:p>
      </dgm:t>
    </dgm:pt>
    <dgm:pt modelId="{5E0FF4F9-898D-4D21-8E63-FFC71215141C}" type="pres">
      <dgm:prSet presAssocID="{85EA3046-8013-46DB-A061-71025E1B0C54}" presName="root" presStyleCnt="0">
        <dgm:presLayoutVars>
          <dgm:dir/>
          <dgm:resizeHandles val="exact"/>
        </dgm:presLayoutVars>
      </dgm:prSet>
      <dgm:spPr/>
    </dgm:pt>
    <dgm:pt modelId="{90AB692F-C9E2-4A80-8DAB-50121D111127}" type="pres">
      <dgm:prSet presAssocID="{26B9D14E-4733-4CB5-89C7-A42BD5D807E6}" presName="compNode" presStyleCnt="0"/>
      <dgm:spPr/>
    </dgm:pt>
    <dgm:pt modelId="{C44313CA-1574-4EE3-87C0-A26518E97AC8}" type="pres">
      <dgm:prSet presAssocID="{26B9D14E-4733-4CB5-89C7-A42BD5D807E6}" presName="bgRect" presStyleLbl="bgShp" presStyleIdx="0" presStyleCnt="3"/>
      <dgm:spPr/>
    </dgm:pt>
    <dgm:pt modelId="{FC581CF4-1BF3-49CB-8F58-23F5EF5C2220}" type="pres">
      <dgm:prSet presAssocID="{26B9D14E-4733-4CB5-89C7-A42BD5D807E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 Lock"/>
        </a:ext>
      </dgm:extLst>
    </dgm:pt>
    <dgm:pt modelId="{752B5766-7831-455A-82B4-8DB894E98003}" type="pres">
      <dgm:prSet presAssocID="{26B9D14E-4733-4CB5-89C7-A42BD5D807E6}" presName="spaceRect" presStyleCnt="0"/>
      <dgm:spPr/>
    </dgm:pt>
    <dgm:pt modelId="{9B2CD45F-0622-482B-8779-BB7D4059DB3F}" type="pres">
      <dgm:prSet presAssocID="{26B9D14E-4733-4CB5-89C7-A42BD5D807E6}" presName="parTx" presStyleLbl="revTx" presStyleIdx="0" presStyleCnt="3">
        <dgm:presLayoutVars>
          <dgm:chMax val="0"/>
          <dgm:chPref val="0"/>
        </dgm:presLayoutVars>
      </dgm:prSet>
      <dgm:spPr/>
    </dgm:pt>
    <dgm:pt modelId="{C81333A2-6B21-4A3F-BDDA-10065D05BDF5}" type="pres">
      <dgm:prSet presAssocID="{ED4FB2E5-C7E5-4B0E-8BBB-0FB8E9E8F91E}" presName="sibTrans" presStyleCnt="0"/>
      <dgm:spPr/>
    </dgm:pt>
    <dgm:pt modelId="{C213A46D-5332-45E7-A0C8-1FDE98C98B1F}" type="pres">
      <dgm:prSet presAssocID="{E080DFAE-29E1-4CD3-8C95-582B5A5F6AF8}" presName="compNode" presStyleCnt="0"/>
      <dgm:spPr/>
    </dgm:pt>
    <dgm:pt modelId="{9E884499-6750-486B-BD18-AD0EA0D18E79}" type="pres">
      <dgm:prSet presAssocID="{E080DFAE-29E1-4CD3-8C95-582B5A5F6AF8}" presName="bgRect" presStyleLbl="bgShp" presStyleIdx="1" presStyleCnt="3"/>
      <dgm:spPr/>
    </dgm:pt>
    <dgm:pt modelId="{68A38899-0C05-4A7E-911C-57BAD03DBB4D}" type="pres">
      <dgm:prSet presAssocID="{E080DFAE-29E1-4CD3-8C95-582B5A5F6AF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2FAA25CE-C8A9-475E-B3F2-045A4C26F1AD}" type="pres">
      <dgm:prSet presAssocID="{E080DFAE-29E1-4CD3-8C95-582B5A5F6AF8}" presName="spaceRect" presStyleCnt="0"/>
      <dgm:spPr/>
    </dgm:pt>
    <dgm:pt modelId="{88BAF34C-E5AA-4C78-9D46-F4C3C208A953}" type="pres">
      <dgm:prSet presAssocID="{E080DFAE-29E1-4CD3-8C95-582B5A5F6AF8}" presName="parTx" presStyleLbl="revTx" presStyleIdx="1" presStyleCnt="3">
        <dgm:presLayoutVars>
          <dgm:chMax val="0"/>
          <dgm:chPref val="0"/>
        </dgm:presLayoutVars>
      </dgm:prSet>
      <dgm:spPr/>
    </dgm:pt>
    <dgm:pt modelId="{C18BE122-5A56-4B8D-A66B-ACE7957F0970}" type="pres">
      <dgm:prSet presAssocID="{748BB115-2793-4CBB-A554-8C110324EE8C}" presName="sibTrans" presStyleCnt="0"/>
      <dgm:spPr/>
    </dgm:pt>
    <dgm:pt modelId="{29AB3238-AAD3-4E18-9A4F-F0671BC23769}" type="pres">
      <dgm:prSet presAssocID="{F4A8FF0B-ECDC-4099-9365-6BF6C36393C2}" presName="compNode" presStyleCnt="0"/>
      <dgm:spPr/>
    </dgm:pt>
    <dgm:pt modelId="{5ACFA6DA-EEBB-4009-9156-53C1AE7CE13E}" type="pres">
      <dgm:prSet presAssocID="{F4A8FF0B-ECDC-4099-9365-6BF6C36393C2}" presName="bgRect" presStyleLbl="bgShp" presStyleIdx="2" presStyleCnt="3"/>
      <dgm:spPr/>
    </dgm:pt>
    <dgm:pt modelId="{F5606031-5947-4BCD-879C-A38B02D2FD7E}" type="pres">
      <dgm:prSet presAssocID="{F4A8FF0B-ECDC-4099-9365-6BF6C36393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t"/>
        </a:ext>
      </dgm:extLst>
    </dgm:pt>
    <dgm:pt modelId="{0BB596BC-12D4-4EC0-B098-C001B4B49C51}" type="pres">
      <dgm:prSet presAssocID="{F4A8FF0B-ECDC-4099-9365-6BF6C36393C2}" presName="spaceRect" presStyleCnt="0"/>
      <dgm:spPr/>
    </dgm:pt>
    <dgm:pt modelId="{4D691E9B-A84E-4196-A77A-931F067D8DFF}" type="pres">
      <dgm:prSet presAssocID="{F4A8FF0B-ECDC-4099-9365-6BF6C36393C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357D046-2FD2-4D74-9828-C739586248C3}" type="presOf" srcId="{E080DFAE-29E1-4CD3-8C95-582B5A5F6AF8}" destId="{88BAF34C-E5AA-4C78-9D46-F4C3C208A953}" srcOrd="0" destOrd="0" presId="urn:microsoft.com/office/officeart/2018/2/layout/IconVerticalSolidList"/>
    <dgm:cxn modelId="{8FBFB547-6568-4B7B-9DAF-DD91E0040EFF}" type="presOf" srcId="{F4A8FF0B-ECDC-4099-9365-6BF6C36393C2}" destId="{4D691E9B-A84E-4196-A77A-931F067D8DFF}" srcOrd="0" destOrd="0" presId="urn:microsoft.com/office/officeart/2018/2/layout/IconVerticalSolidList"/>
    <dgm:cxn modelId="{09A8AF59-0BDA-414E-88C7-C4D563C1AAA4}" srcId="{85EA3046-8013-46DB-A061-71025E1B0C54}" destId="{E080DFAE-29E1-4CD3-8C95-582B5A5F6AF8}" srcOrd="1" destOrd="0" parTransId="{F7297193-BB57-4E33-8CA0-1E423ED92534}" sibTransId="{748BB115-2793-4CBB-A554-8C110324EE8C}"/>
    <dgm:cxn modelId="{355AB37D-0DD6-4BD4-ACFD-4EF19D73DDC8}" type="presOf" srcId="{85EA3046-8013-46DB-A061-71025E1B0C54}" destId="{5E0FF4F9-898D-4D21-8E63-FFC71215141C}" srcOrd="0" destOrd="0" presId="urn:microsoft.com/office/officeart/2018/2/layout/IconVerticalSolidList"/>
    <dgm:cxn modelId="{140C0FC5-1A99-4FA4-8809-7BF15914434B}" type="presOf" srcId="{26B9D14E-4733-4CB5-89C7-A42BD5D807E6}" destId="{9B2CD45F-0622-482B-8779-BB7D4059DB3F}" srcOrd="0" destOrd="0" presId="urn:microsoft.com/office/officeart/2018/2/layout/IconVerticalSolidList"/>
    <dgm:cxn modelId="{57B221E4-953A-412B-A67F-116EF5520F68}" srcId="{85EA3046-8013-46DB-A061-71025E1B0C54}" destId="{F4A8FF0B-ECDC-4099-9365-6BF6C36393C2}" srcOrd="2" destOrd="0" parTransId="{F3D895A5-19E5-49B7-BEE4-F10E488D5AB0}" sibTransId="{50B6B4D9-05A5-4D9F-BE5F-6FA1AD149CA4}"/>
    <dgm:cxn modelId="{AF482EF7-9613-482D-8B6B-334DF1014208}" srcId="{85EA3046-8013-46DB-A061-71025E1B0C54}" destId="{26B9D14E-4733-4CB5-89C7-A42BD5D807E6}" srcOrd="0" destOrd="0" parTransId="{9A6D5FD0-77DA-4DC1-A029-CD7DBE9E78D1}" sibTransId="{ED4FB2E5-C7E5-4B0E-8BBB-0FB8E9E8F91E}"/>
    <dgm:cxn modelId="{FF14132B-E3AA-4507-81FA-C83595E0BC57}" type="presParOf" srcId="{5E0FF4F9-898D-4D21-8E63-FFC71215141C}" destId="{90AB692F-C9E2-4A80-8DAB-50121D111127}" srcOrd="0" destOrd="0" presId="urn:microsoft.com/office/officeart/2018/2/layout/IconVerticalSolidList"/>
    <dgm:cxn modelId="{08434448-6B1E-481D-A814-FDACBE3C3DE1}" type="presParOf" srcId="{90AB692F-C9E2-4A80-8DAB-50121D111127}" destId="{C44313CA-1574-4EE3-87C0-A26518E97AC8}" srcOrd="0" destOrd="0" presId="urn:microsoft.com/office/officeart/2018/2/layout/IconVerticalSolidList"/>
    <dgm:cxn modelId="{C91359A9-10EB-43C6-8C20-15404E4F2344}" type="presParOf" srcId="{90AB692F-C9E2-4A80-8DAB-50121D111127}" destId="{FC581CF4-1BF3-49CB-8F58-23F5EF5C2220}" srcOrd="1" destOrd="0" presId="urn:microsoft.com/office/officeart/2018/2/layout/IconVerticalSolidList"/>
    <dgm:cxn modelId="{6A704B57-CD94-4127-846B-17C41265484D}" type="presParOf" srcId="{90AB692F-C9E2-4A80-8DAB-50121D111127}" destId="{752B5766-7831-455A-82B4-8DB894E98003}" srcOrd="2" destOrd="0" presId="urn:microsoft.com/office/officeart/2018/2/layout/IconVerticalSolidList"/>
    <dgm:cxn modelId="{C30D630D-689D-4352-80A0-42E0D38CBA05}" type="presParOf" srcId="{90AB692F-C9E2-4A80-8DAB-50121D111127}" destId="{9B2CD45F-0622-482B-8779-BB7D4059DB3F}" srcOrd="3" destOrd="0" presId="urn:microsoft.com/office/officeart/2018/2/layout/IconVerticalSolidList"/>
    <dgm:cxn modelId="{ABCE687D-C2A1-44B6-84A9-91330BD801A1}" type="presParOf" srcId="{5E0FF4F9-898D-4D21-8E63-FFC71215141C}" destId="{C81333A2-6B21-4A3F-BDDA-10065D05BDF5}" srcOrd="1" destOrd="0" presId="urn:microsoft.com/office/officeart/2018/2/layout/IconVerticalSolidList"/>
    <dgm:cxn modelId="{8F50A6BC-045E-446E-A1D0-C65FC09A9F08}" type="presParOf" srcId="{5E0FF4F9-898D-4D21-8E63-FFC71215141C}" destId="{C213A46D-5332-45E7-A0C8-1FDE98C98B1F}" srcOrd="2" destOrd="0" presId="urn:microsoft.com/office/officeart/2018/2/layout/IconVerticalSolidList"/>
    <dgm:cxn modelId="{1315009D-E7A7-4E27-B91A-72C9C6A62D00}" type="presParOf" srcId="{C213A46D-5332-45E7-A0C8-1FDE98C98B1F}" destId="{9E884499-6750-486B-BD18-AD0EA0D18E79}" srcOrd="0" destOrd="0" presId="urn:microsoft.com/office/officeart/2018/2/layout/IconVerticalSolidList"/>
    <dgm:cxn modelId="{31E16F13-E713-46F5-B0C9-95C0D283A026}" type="presParOf" srcId="{C213A46D-5332-45E7-A0C8-1FDE98C98B1F}" destId="{68A38899-0C05-4A7E-911C-57BAD03DBB4D}" srcOrd="1" destOrd="0" presId="urn:microsoft.com/office/officeart/2018/2/layout/IconVerticalSolidList"/>
    <dgm:cxn modelId="{F4BBD801-2037-4905-A19E-FBAA277F7170}" type="presParOf" srcId="{C213A46D-5332-45E7-A0C8-1FDE98C98B1F}" destId="{2FAA25CE-C8A9-475E-B3F2-045A4C26F1AD}" srcOrd="2" destOrd="0" presId="urn:microsoft.com/office/officeart/2018/2/layout/IconVerticalSolidList"/>
    <dgm:cxn modelId="{6AF49E2A-70BF-4FAC-BAD2-BA0348A32A56}" type="presParOf" srcId="{C213A46D-5332-45E7-A0C8-1FDE98C98B1F}" destId="{88BAF34C-E5AA-4C78-9D46-F4C3C208A953}" srcOrd="3" destOrd="0" presId="urn:microsoft.com/office/officeart/2018/2/layout/IconVerticalSolidList"/>
    <dgm:cxn modelId="{E804BCD3-6319-4109-A0BD-76FAC5DA7531}" type="presParOf" srcId="{5E0FF4F9-898D-4D21-8E63-FFC71215141C}" destId="{C18BE122-5A56-4B8D-A66B-ACE7957F0970}" srcOrd="3" destOrd="0" presId="urn:microsoft.com/office/officeart/2018/2/layout/IconVerticalSolidList"/>
    <dgm:cxn modelId="{BD7F8FBD-A77A-4E9E-91BE-29DDA049B31A}" type="presParOf" srcId="{5E0FF4F9-898D-4D21-8E63-FFC71215141C}" destId="{29AB3238-AAD3-4E18-9A4F-F0671BC23769}" srcOrd="4" destOrd="0" presId="urn:microsoft.com/office/officeart/2018/2/layout/IconVerticalSolidList"/>
    <dgm:cxn modelId="{E94F74BB-ABF6-478D-9AB4-4C16F0B175AF}" type="presParOf" srcId="{29AB3238-AAD3-4E18-9A4F-F0671BC23769}" destId="{5ACFA6DA-EEBB-4009-9156-53C1AE7CE13E}" srcOrd="0" destOrd="0" presId="urn:microsoft.com/office/officeart/2018/2/layout/IconVerticalSolidList"/>
    <dgm:cxn modelId="{24724FC0-6C77-44DB-A37F-F423BD094009}" type="presParOf" srcId="{29AB3238-AAD3-4E18-9A4F-F0671BC23769}" destId="{F5606031-5947-4BCD-879C-A38B02D2FD7E}" srcOrd="1" destOrd="0" presId="urn:microsoft.com/office/officeart/2018/2/layout/IconVerticalSolidList"/>
    <dgm:cxn modelId="{3BDD73BD-85A9-42EB-BDA4-5C15A4C3417D}" type="presParOf" srcId="{29AB3238-AAD3-4E18-9A4F-F0671BC23769}" destId="{0BB596BC-12D4-4EC0-B098-C001B4B49C51}" srcOrd="2" destOrd="0" presId="urn:microsoft.com/office/officeart/2018/2/layout/IconVerticalSolidList"/>
    <dgm:cxn modelId="{2A4B1401-FFB8-49C6-9D11-7F370E81FDD4}" type="presParOf" srcId="{29AB3238-AAD3-4E18-9A4F-F0671BC23769}" destId="{4D691E9B-A84E-4196-A77A-931F067D8DF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9F99C35-F300-465E-BAA2-36ABA17A70D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8337C03-76A3-4190-9722-B4182D07A97C}">
      <dgm:prSet/>
      <dgm:spPr/>
      <dgm:t>
        <a:bodyPr/>
        <a:lstStyle/>
        <a:p>
          <a:r>
            <a:rPr lang="en-US"/>
            <a:t>Don’t lie (Prov. 12:22), exaggerate, flatter, or steal.</a:t>
          </a:r>
        </a:p>
      </dgm:t>
    </dgm:pt>
    <dgm:pt modelId="{0CA7A4BE-55AA-4171-9BDC-F6A929CF5784}" type="parTrans" cxnId="{F93C6BF8-32F5-46A8-86BE-E5536145C187}">
      <dgm:prSet/>
      <dgm:spPr/>
      <dgm:t>
        <a:bodyPr/>
        <a:lstStyle/>
        <a:p>
          <a:endParaRPr lang="en-US"/>
        </a:p>
      </dgm:t>
    </dgm:pt>
    <dgm:pt modelId="{9E9F925F-62B1-4F50-B577-C525CC19A90E}" type="sibTrans" cxnId="{F93C6BF8-32F5-46A8-86BE-E5536145C187}">
      <dgm:prSet/>
      <dgm:spPr/>
      <dgm:t>
        <a:bodyPr/>
        <a:lstStyle/>
        <a:p>
          <a:endParaRPr lang="en-US"/>
        </a:p>
      </dgm:t>
    </dgm:pt>
    <dgm:pt modelId="{B48FAFDC-BE3D-475A-9F51-E75D392B8708}">
      <dgm:prSet/>
      <dgm:spPr/>
      <dgm:t>
        <a:bodyPr/>
        <a:lstStyle/>
        <a:p>
          <a:r>
            <a:rPr lang="en-US"/>
            <a:t>Return borrowed items in better shape.</a:t>
          </a:r>
        </a:p>
      </dgm:t>
    </dgm:pt>
    <dgm:pt modelId="{1991E35F-CF70-4B04-81A5-140A8EF7B674}" type="parTrans" cxnId="{3EFE2476-94F2-413B-B088-DF378B76CF41}">
      <dgm:prSet/>
      <dgm:spPr/>
      <dgm:t>
        <a:bodyPr/>
        <a:lstStyle/>
        <a:p>
          <a:endParaRPr lang="en-US"/>
        </a:p>
      </dgm:t>
    </dgm:pt>
    <dgm:pt modelId="{C79C8C48-A25A-4773-A5FE-232D33123618}" type="sibTrans" cxnId="{3EFE2476-94F2-413B-B088-DF378B76CF41}">
      <dgm:prSet/>
      <dgm:spPr/>
      <dgm:t>
        <a:bodyPr/>
        <a:lstStyle/>
        <a:p>
          <a:endParaRPr lang="en-US"/>
        </a:p>
      </dgm:t>
    </dgm:pt>
    <dgm:pt modelId="{704143A0-185E-435E-A834-ACF49E001A3C}">
      <dgm:prSet/>
      <dgm:spPr/>
      <dgm:t>
        <a:bodyPr/>
        <a:lstStyle/>
        <a:p>
          <a:r>
            <a:rPr lang="en-US"/>
            <a:t>Keep promises even when it's hard (Ps. 15:4).</a:t>
          </a:r>
        </a:p>
      </dgm:t>
    </dgm:pt>
    <dgm:pt modelId="{E2C7A557-BCB1-4968-A015-3ACEF714BBB5}" type="parTrans" cxnId="{8D2BD6F2-2606-4976-A2FE-AD3D6954DA44}">
      <dgm:prSet/>
      <dgm:spPr/>
      <dgm:t>
        <a:bodyPr/>
        <a:lstStyle/>
        <a:p>
          <a:endParaRPr lang="en-US"/>
        </a:p>
      </dgm:t>
    </dgm:pt>
    <dgm:pt modelId="{97138688-BC5D-4EF4-856C-7F6A63857C6B}" type="sibTrans" cxnId="{8D2BD6F2-2606-4976-A2FE-AD3D6954DA44}">
      <dgm:prSet/>
      <dgm:spPr/>
      <dgm:t>
        <a:bodyPr/>
        <a:lstStyle/>
        <a:p>
          <a:endParaRPr lang="en-US"/>
        </a:p>
      </dgm:t>
    </dgm:pt>
    <dgm:pt modelId="{608F1789-BD81-4D60-84A4-B26938CE7D66}">
      <dgm:prSet/>
      <dgm:spPr/>
      <dgm:t>
        <a:bodyPr/>
        <a:lstStyle/>
        <a:p>
          <a:r>
            <a:rPr lang="en-US"/>
            <a:t>God never lies – Numbers 23:19</a:t>
          </a:r>
        </a:p>
      </dgm:t>
    </dgm:pt>
    <dgm:pt modelId="{C597A45F-52C2-4EE8-8924-05D9929D77BB}" type="parTrans" cxnId="{A8BB4D1C-3800-4E17-8A9C-0453E35F3E39}">
      <dgm:prSet/>
      <dgm:spPr/>
      <dgm:t>
        <a:bodyPr/>
        <a:lstStyle/>
        <a:p>
          <a:endParaRPr lang="en-US"/>
        </a:p>
      </dgm:t>
    </dgm:pt>
    <dgm:pt modelId="{F55884DD-3834-40D1-A621-AC8632458BB3}" type="sibTrans" cxnId="{A8BB4D1C-3800-4E17-8A9C-0453E35F3E39}">
      <dgm:prSet/>
      <dgm:spPr/>
      <dgm:t>
        <a:bodyPr/>
        <a:lstStyle/>
        <a:p>
          <a:endParaRPr lang="en-US"/>
        </a:p>
      </dgm:t>
    </dgm:pt>
    <dgm:pt modelId="{E4B85DA2-C8D8-40DB-922C-CC8FD52966D9}" type="pres">
      <dgm:prSet presAssocID="{B9F99C35-F300-465E-BAA2-36ABA17A70D9}" presName="linear" presStyleCnt="0">
        <dgm:presLayoutVars>
          <dgm:animLvl val="lvl"/>
          <dgm:resizeHandles val="exact"/>
        </dgm:presLayoutVars>
      </dgm:prSet>
      <dgm:spPr/>
    </dgm:pt>
    <dgm:pt modelId="{5416BAAD-A5B6-4145-9E2A-2A66E4544EAB}" type="pres">
      <dgm:prSet presAssocID="{38337C03-76A3-4190-9722-B4182D07A97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84ADACF-C813-4C6B-BEF9-EF9EEDF8DA24}" type="pres">
      <dgm:prSet presAssocID="{9E9F925F-62B1-4F50-B577-C525CC19A90E}" presName="spacer" presStyleCnt="0"/>
      <dgm:spPr/>
    </dgm:pt>
    <dgm:pt modelId="{7A0429DF-19B4-4AAF-8A4F-54A8E45B38D4}" type="pres">
      <dgm:prSet presAssocID="{B48FAFDC-BE3D-475A-9F51-E75D392B870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818139D-3941-443B-9ABC-D3A3420DC392}" type="pres">
      <dgm:prSet presAssocID="{C79C8C48-A25A-4773-A5FE-232D33123618}" presName="spacer" presStyleCnt="0"/>
      <dgm:spPr/>
    </dgm:pt>
    <dgm:pt modelId="{C05C255E-B957-45DA-8733-BE720A1D6B69}" type="pres">
      <dgm:prSet presAssocID="{704143A0-185E-435E-A834-ACF49E001A3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ED0D2387-67B7-4489-8BAF-1CC68E83610A}" type="pres">
      <dgm:prSet presAssocID="{97138688-BC5D-4EF4-856C-7F6A63857C6B}" presName="spacer" presStyleCnt="0"/>
      <dgm:spPr/>
    </dgm:pt>
    <dgm:pt modelId="{57CCE6FA-8790-48ED-8A83-E7FEF2C02485}" type="pres">
      <dgm:prSet presAssocID="{608F1789-BD81-4D60-84A4-B26938CE7D6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16971E02-4257-4276-9D51-B94635489730}" type="presOf" srcId="{B48FAFDC-BE3D-475A-9F51-E75D392B8708}" destId="{7A0429DF-19B4-4AAF-8A4F-54A8E45B38D4}" srcOrd="0" destOrd="0" presId="urn:microsoft.com/office/officeart/2005/8/layout/vList2"/>
    <dgm:cxn modelId="{A8BB4D1C-3800-4E17-8A9C-0453E35F3E39}" srcId="{B9F99C35-F300-465E-BAA2-36ABA17A70D9}" destId="{608F1789-BD81-4D60-84A4-B26938CE7D66}" srcOrd="3" destOrd="0" parTransId="{C597A45F-52C2-4EE8-8924-05D9929D77BB}" sibTransId="{F55884DD-3834-40D1-A621-AC8632458BB3}"/>
    <dgm:cxn modelId="{102E4C20-8823-4E6C-8545-E8CDEEA7B15D}" type="presOf" srcId="{38337C03-76A3-4190-9722-B4182D07A97C}" destId="{5416BAAD-A5B6-4145-9E2A-2A66E4544EAB}" srcOrd="0" destOrd="0" presId="urn:microsoft.com/office/officeart/2005/8/layout/vList2"/>
    <dgm:cxn modelId="{CBA30D2C-10FC-4618-9A75-0B28E4B0AB91}" type="presOf" srcId="{704143A0-185E-435E-A834-ACF49E001A3C}" destId="{C05C255E-B957-45DA-8733-BE720A1D6B69}" srcOrd="0" destOrd="0" presId="urn:microsoft.com/office/officeart/2005/8/layout/vList2"/>
    <dgm:cxn modelId="{3EFE2476-94F2-413B-B088-DF378B76CF41}" srcId="{B9F99C35-F300-465E-BAA2-36ABA17A70D9}" destId="{B48FAFDC-BE3D-475A-9F51-E75D392B8708}" srcOrd="1" destOrd="0" parTransId="{1991E35F-CF70-4B04-81A5-140A8EF7B674}" sibTransId="{C79C8C48-A25A-4773-A5FE-232D33123618}"/>
    <dgm:cxn modelId="{06144A86-8C95-45B4-AA14-75372560F52E}" type="presOf" srcId="{608F1789-BD81-4D60-84A4-B26938CE7D66}" destId="{57CCE6FA-8790-48ED-8A83-E7FEF2C02485}" srcOrd="0" destOrd="0" presId="urn:microsoft.com/office/officeart/2005/8/layout/vList2"/>
    <dgm:cxn modelId="{B2FF71D9-5739-40E7-816F-4D4ACCDEFC73}" type="presOf" srcId="{B9F99C35-F300-465E-BAA2-36ABA17A70D9}" destId="{E4B85DA2-C8D8-40DB-922C-CC8FD52966D9}" srcOrd="0" destOrd="0" presId="urn:microsoft.com/office/officeart/2005/8/layout/vList2"/>
    <dgm:cxn modelId="{8D2BD6F2-2606-4976-A2FE-AD3D6954DA44}" srcId="{B9F99C35-F300-465E-BAA2-36ABA17A70D9}" destId="{704143A0-185E-435E-A834-ACF49E001A3C}" srcOrd="2" destOrd="0" parTransId="{E2C7A557-BCB1-4968-A015-3ACEF714BBB5}" sibTransId="{97138688-BC5D-4EF4-856C-7F6A63857C6B}"/>
    <dgm:cxn modelId="{F93C6BF8-32F5-46A8-86BE-E5536145C187}" srcId="{B9F99C35-F300-465E-BAA2-36ABA17A70D9}" destId="{38337C03-76A3-4190-9722-B4182D07A97C}" srcOrd="0" destOrd="0" parTransId="{0CA7A4BE-55AA-4171-9BDC-F6A929CF5784}" sibTransId="{9E9F925F-62B1-4F50-B577-C525CC19A90E}"/>
    <dgm:cxn modelId="{68EF735E-E58E-41F1-946D-1D3E21DDA9F2}" type="presParOf" srcId="{E4B85DA2-C8D8-40DB-922C-CC8FD52966D9}" destId="{5416BAAD-A5B6-4145-9E2A-2A66E4544EAB}" srcOrd="0" destOrd="0" presId="urn:microsoft.com/office/officeart/2005/8/layout/vList2"/>
    <dgm:cxn modelId="{4B421E59-00A2-4A24-BEFC-FC66D29597DD}" type="presParOf" srcId="{E4B85DA2-C8D8-40DB-922C-CC8FD52966D9}" destId="{F84ADACF-C813-4C6B-BEF9-EF9EEDF8DA24}" srcOrd="1" destOrd="0" presId="urn:microsoft.com/office/officeart/2005/8/layout/vList2"/>
    <dgm:cxn modelId="{FD8CF875-56DB-40A4-B830-C2380A033CA7}" type="presParOf" srcId="{E4B85DA2-C8D8-40DB-922C-CC8FD52966D9}" destId="{7A0429DF-19B4-4AAF-8A4F-54A8E45B38D4}" srcOrd="2" destOrd="0" presId="urn:microsoft.com/office/officeart/2005/8/layout/vList2"/>
    <dgm:cxn modelId="{63DD56BF-863C-4688-BD1C-FC541314AE46}" type="presParOf" srcId="{E4B85DA2-C8D8-40DB-922C-CC8FD52966D9}" destId="{B818139D-3941-443B-9ABC-D3A3420DC392}" srcOrd="3" destOrd="0" presId="urn:microsoft.com/office/officeart/2005/8/layout/vList2"/>
    <dgm:cxn modelId="{A7BA99B9-BCE8-46F1-B9A0-2886B57E8332}" type="presParOf" srcId="{E4B85DA2-C8D8-40DB-922C-CC8FD52966D9}" destId="{C05C255E-B957-45DA-8733-BE720A1D6B69}" srcOrd="4" destOrd="0" presId="urn:microsoft.com/office/officeart/2005/8/layout/vList2"/>
    <dgm:cxn modelId="{377E5E5B-577D-4C86-9D68-9CAB3A7F6CD0}" type="presParOf" srcId="{E4B85DA2-C8D8-40DB-922C-CC8FD52966D9}" destId="{ED0D2387-67B7-4489-8BAF-1CC68E83610A}" srcOrd="5" destOrd="0" presId="urn:microsoft.com/office/officeart/2005/8/layout/vList2"/>
    <dgm:cxn modelId="{AAF64A87-B155-4EBC-90CE-4E52B00C424A}" type="presParOf" srcId="{E4B85DA2-C8D8-40DB-922C-CC8FD52966D9}" destId="{57CCE6FA-8790-48ED-8A83-E7FEF2C0248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A929A69-DE95-402A-9C1C-1824C45F211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511B2B3-AF57-4B56-BE82-889FEF309DF8}">
      <dgm:prSet/>
      <dgm:spPr/>
      <dgm:t>
        <a:bodyPr/>
        <a:lstStyle/>
        <a:p>
          <a:r>
            <a:rPr lang="en-US"/>
            <a:t>Caleb learned to honor God first — before ministry, work, or family.</a:t>
          </a:r>
        </a:p>
      </dgm:t>
    </dgm:pt>
    <dgm:pt modelId="{6581ECF6-F7E4-45AA-BED7-92BA095698AA}" type="parTrans" cxnId="{8E69AF6F-11B6-4D9B-B42F-387A6CF17A72}">
      <dgm:prSet/>
      <dgm:spPr/>
      <dgm:t>
        <a:bodyPr/>
        <a:lstStyle/>
        <a:p>
          <a:endParaRPr lang="en-US"/>
        </a:p>
      </dgm:t>
    </dgm:pt>
    <dgm:pt modelId="{C8924EA8-8A7B-415C-9B14-A01EC8346AB0}" type="sibTrans" cxnId="{8E69AF6F-11B6-4D9B-B42F-387A6CF17A72}">
      <dgm:prSet/>
      <dgm:spPr/>
      <dgm:t>
        <a:bodyPr/>
        <a:lstStyle/>
        <a:p>
          <a:endParaRPr lang="en-US"/>
        </a:p>
      </dgm:t>
    </dgm:pt>
    <dgm:pt modelId="{6AC944FB-D9F5-47B2-994F-DD2DD64F0327}">
      <dgm:prSet/>
      <dgm:spPr/>
      <dgm:t>
        <a:bodyPr/>
        <a:lstStyle/>
        <a:p>
          <a:r>
            <a:rPr lang="en-US"/>
            <a:t>Jesus called the disciples 'to be with Him' (Mark 3:14).</a:t>
          </a:r>
        </a:p>
      </dgm:t>
    </dgm:pt>
    <dgm:pt modelId="{4C1F75CC-06FD-47A0-BC2F-FC8BF12F57D4}" type="parTrans" cxnId="{65C61DC9-FC37-44C8-9D93-261F74316C48}">
      <dgm:prSet/>
      <dgm:spPr/>
      <dgm:t>
        <a:bodyPr/>
        <a:lstStyle/>
        <a:p>
          <a:endParaRPr lang="en-US"/>
        </a:p>
      </dgm:t>
    </dgm:pt>
    <dgm:pt modelId="{F9925FF2-B613-4EFE-A049-46FCB220A906}" type="sibTrans" cxnId="{65C61DC9-FC37-44C8-9D93-261F74316C48}">
      <dgm:prSet/>
      <dgm:spPr/>
      <dgm:t>
        <a:bodyPr/>
        <a:lstStyle/>
        <a:p>
          <a:endParaRPr lang="en-US"/>
        </a:p>
      </dgm:t>
    </dgm:pt>
    <dgm:pt modelId="{9BB992B9-0456-476C-BC1F-5211BEDAB33A}">
      <dgm:prSet/>
      <dgm:spPr/>
      <dgm:t>
        <a:bodyPr/>
        <a:lstStyle/>
        <a:p>
          <a:r>
            <a:rPr lang="en-US"/>
            <a:t>Mary chose the better part — time with Jesus (Luke 10:42).</a:t>
          </a:r>
        </a:p>
      </dgm:t>
    </dgm:pt>
    <dgm:pt modelId="{DD124685-EAFB-4488-A6C5-5D2B58227E24}" type="parTrans" cxnId="{4AEA90C8-B3FB-4DFD-BF28-6410B9BC6727}">
      <dgm:prSet/>
      <dgm:spPr/>
      <dgm:t>
        <a:bodyPr/>
        <a:lstStyle/>
        <a:p>
          <a:endParaRPr lang="en-US"/>
        </a:p>
      </dgm:t>
    </dgm:pt>
    <dgm:pt modelId="{5C412043-1C1B-4F5B-9320-E5FCE0B41063}" type="sibTrans" cxnId="{4AEA90C8-B3FB-4DFD-BF28-6410B9BC6727}">
      <dgm:prSet/>
      <dgm:spPr/>
      <dgm:t>
        <a:bodyPr/>
        <a:lstStyle/>
        <a:p>
          <a:endParaRPr lang="en-US"/>
        </a:p>
      </dgm:t>
    </dgm:pt>
    <dgm:pt modelId="{0567DD67-C941-44C9-BEC1-D6EB18517BEA}" type="pres">
      <dgm:prSet presAssocID="{FA929A69-DE95-402A-9C1C-1824C45F211F}" presName="linear" presStyleCnt="0">
        <dgm:presLayoutVars>
          <dgm:animLvl val="lvl"/>
          <dgm:resizeHandles val="exact"/>
        </dgm:presLayoutVars>
      </dgm:prSet>
      <dgm:spPr/>
    </dgm:pt>
    <dgm:pt modelId="{0A85DB13-1F54-4636-B65D-0231A67400CF}" type="pres">
      <dgm:prSet presAssocID="{0511B2B3-AF57-4B56-BE82-889FEF309DF8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468A17B-45E1-4535-89F4-175A444AFE55}" type="pres">
      <dgm:prSet presAssocID="{C8924EA8-8A7B-415C-9B14-A01EC8346AB0}" presName="spacer" presStyleCnt="0"/>
      <dgm:spPr/>
    </dgm:pt>
    <dgm:pt modelId="{99A73F4A-A5F6-46F1-AD92-F6E4778347F5}" type="pres">
      <dgm:prSet presAssocID="{6AC944FB-D9F5-47B2-994F-DD2DD64F032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A5A9A9-9DCA-4720-A957-BDAD5FD59FC3}" type="pres">
      <dgm:prSet presAssocID="{F9925FF2-B613-4EFE-A049-46FCB220A906}" presName="spacer" presStyleCnt="0"/>
      <dgm:spPr/>
    </dgm:pt>
    <dgm:pt modelId="{8F3334C5-639F-4507-B811-A28D5B63AAB4}" type="pres">
      <dgm:prSet presAssocID="{9BB992B9-0456-476C-BC1F-5211BEDAB33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E5A7691C-B680-46A2-883D-1A5AC1D303C3}" type="presOf" srcId="{0511B2B3-AF57-4B56-BE82-889FEF309DF8}" destId="{0A85DB13-1F54-4636-B65D-0231A67400CF}" srcOrd="0" destOrd="0" presId="urn:microsoft.com/office/officeart/2005/8/layout/vList2"/>
    <dgm:cxn modelId="{CD601B2F-8544-4DD8-BBB6-61997291A589}" type="presOf" srcId="{FA929A69-DE95-402A-9C1C-1824C45F211F}" destId="{0567DD67-C941-44C9-BEC1-D6EB18517BEA}" srcOrd="0" destOrd="0" presId="urn:microsoft.com/office/officeart/2005/8/layout/vList2"/>
    <dgm:cxn modelId="{FB322867-351F-41EE-89F4-9BE6DE74DFF0}" type="presOf" srcId="{6AC944FB-D9F5-47B2-994F-DD2DD64F0327}" destId="{99A73F4A-A5F6-46F1-AD92-F6E4778347F5}" srcOrd="0" destOrd="0" presId="urn:microsoft.com/office/officeart/2005/8/layout/vList2"/>
    <dgm:cxn modelId="{8E69AF6F-11B6-4D9B-B42F-387A6CF17A72}" srcId="{FA929A69-DE95-402A-9C1C-1824C45F211F}" destId="{0511B2B3-AF57-4B56-BE82-889FEF309DF8}" srcOrd="0" destOrd="0" parTransId="{6581ECF6-F7E4-45AA-BED7-92BA095698AA}" sibTransId="{C8924EA8-8A7B-415C-9B14-A01EC8346AB0}"/>
    <dgm:cxn modelId="{3B90DE75-320A-4795-88E3-5DDA97D2900A}" type="presOf" srcId="{9BB992B9-0456-476C-BC1F-5211BEDAB33A}" destId="{8F3334C5-639F-4507-B811-A28D5B63AAB4}" srcOrd="0" destOrd="0" presId="urn:microsoft.com/office/officeart/2005/8/layout/vList2"/>
    <dgm:cxn modelId="{4AEA90C8-B3FB-4DFD-BF28-6410B9BC6727}" srcId="{FA929A69-DE95-402A-9C1C-1824C45F211F}" destId="{9BB992B9-0456-476C-BC1F-5211BEDAB33A}" srcOrd="2" destOrd="0" parTransId="{DD124685-EAFB-4488-A6C5-5D2B58227E24}" sibTransId="{5C412043-1C1B-4F5B-9320-E5FCE0B41063}"/>
    <dgm:cxn modelId="{65C61DC9-FC37-44C8-9D93-261F74316C48}" srcId="{FA929A69-DE95-402A-9C1C-1824C45F211F}" destId="{6AC944FB-D9F5-47B2-994F-DD2DD64F0327}" srcOrd="1" destOrd="0" parTransId="{4C1F75CC-06FD-47A0-BC2F-FC8BF12F57D4}" sibTransId="{F9925FF2-B613-4EFE-A049-46FCB220A906}"/>
    <dgm:cxn modelId="{0A0EA8DF-56D7-4231-A108-CEC74F6E283F}" type="presParOf" srcId="{0567DD67-C941-44C9-BEC1-D6EB18517BEA}" destId="{0A85DB13-1F54-4636-B65D-0231A67400CF}" srcOrd="0" destOrd="0" presId="urn:microsoft.com/office/officeart/2005/8/layout/vList2"/>
    <dgm:cxn modelId="{668B1462-8301-41C9-A0B4-FF1D4FE7E687}" type="presParOf" srcId="{0567DD67-C941-44C9-BEC1-D6EB18517BEA}" destId="{C468A17B-45E1-4535-89F4-175A444AFE55}" srcOrd="1" destOrd="0" presId="urn:microsoft.com/office/officeart/2005/8/layout/vList2"/>
    <dgm:cxn modelId="{CB67D614-CAC8-4095-BB3F-DC6DF821BF32}" type="presParOf" srcId="{0567DD67-C941-44C9-BEC1-D6EB18517BEA}" destId="{99A73F4A-A5F6-46F1-AD92-F6E4778347F5}" srcOrd="2" destOrd="0" presId="urn:microsoft.com/office/officeart/2005/8/layout/vList2"/>
    <dgm:cxn modelId="{D13B3FCA-F8AE-44D1-B640-E8F44A2245BA}" type="presParOf" srcId="{0567DD67-C941-44C9-BEC1-D6EB18517BEA}" destId="{A3A5A9A9-9DCA-4720-A957-BDAD5FD59FC3}" srcOrd="3" destOrd="0" presId="urn:microsoft.com/office/officeart/2005/8/layout/vList2"/>
    <dgm:cxn modelId="{D6E25309-2736-4F9B-ACEA-BF66A3E8C815}" type="presParOf" srcId="{0567DD67-C941-44C9-BEC1-D6EB18517BEA}" destId="{8F3334C5-639F-4507-B811-A28D5B63AAB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0B51C65-C42C-4809-B9ED-3238547C19C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A5DF39-75D6-460A-8346-56F7D979ED0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Paul confronted Peter when he compromised (Gal. 2:11–12).</a:t>
          </a:r>
        </a:p>
      </dgm:t>
    </dgm:pt>
    <dgm:pt modelId="{DEB2B9F0-14D3-498A-B637-7E9D60B5338C}" type="parTrans" cxnId="{C20CB6EC-1A8A-4657-9591-B44FA40622EB}">
      <dgm:prSet/>
      <dgm:spPr/>
      <dgm:t>
        <a:bodyPr/>
        <a:lstStyle/>
        <a:p>
          <a:endParaRPr lang="en-US"/>
        </a:p>
      </dgm:t>
    </dgm:pt>
    <dgm:pt modelId="{CF0FF790-983D-4294-8280-E8F7538FED68}" type="sibTrans" cxnId="{C20CB6EC-1A8A-4657-9591-B44FA40622EB}">
      <dgm:prSet/>
      <dgm:spPr/>
      <dgm:t>
        <a:bodyPr/>
        <a:lstStyle/>
        <a:p>
          <a:endParaRPr lang="en-US"/>
        </a:p>
      </dgm:t>
    </dgm:pt>
    <dgm:pt modelId="{05331ACC-50B7-4545-8C84-3DF5595097C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 lived with full awareness of God’s presence (2 Cor. 11:31).</a:t>
          </a:r>
        </a:p>
      </dgm:t>
    </dgm:pt>
    <dgm:pt modelId="{BD220BAB-8A0A-4108-A9D1-08F53B3B27A4}" type="parTrans" cxnId="{982EC313-70B4-4E81-A3DB-36B1CEEF7B33}">
      <dgm:prSet/>
      <dgm:spPr/>
      <dgm:t>
        <a:bodyPr/>
        <a:lstStyle/>
        <a:p>
          <a:endParaRPr lang="en-US"/>
        </a:p>
      </dgm:t>
    </dgm:pt>
    <dgm:pt modelId="{CCC9A296-250C-4F50-91DD-58AC968177D8}" type="sibTrans" cxnId="{982EC313-70B4-4E81-A3DB-36B1CEEF7B33}">
      <dgm:prSet/>
      <dgm:spPr/>
      <dgm:t>
        <a:bodyPr/>
        <a:lstStyle/>
        <a:p>
          <a:endParaRPr lang="en-US"/>
        </a:p>
      </dgm:t>
    </dgm:pt>
    <dgm:pt modelId="{CA91049B-B72C-47A3-8222-9D8590D2DFD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He preached and practiced truth and honor.</a:t>
          </a:r>
        </a:p>
      </dgm:t>
    </dgm:pt>
    <dgm:pt modelId="{FC8028A1-5FD7-4050-A8BC-0FB64C3ED89B}" type="parTrans" cxnId="{027D132D-D740-42CB-B96A-A71333337599}">
      <dgm:prSet/>
      <dgm:spPr/>
      <dgm:t>
        <a:bodyPr/>
        <a:lstStyle/>
        <a:p>
          <a:endParaRPr lang="en-US"/>
        </a:p>
      </dgm:t>
    </dgm:pt>
    <dgm:pt modelId="{AE9C79A7-70C1-45F0-B655-EABBE8159B3E}" type="sibTrans" cxnId="{027D132D-D740-42CB-B96A-A71333337599}">
      <dgm:prSet/>
      <dgm:spPr/>
      <dgm:t>
        <a:bodyPr/>
        <a:lstStyle/>
        <a:p>
          <a:endParaRPr lang="en-US"/>
        </a:p>
      </dgm:t>
    </dgm:pt>
    <dgm:pt modelId="{2D1EC25D-FC80-4328-9A29-44BFCDF1A897}" type="pres">
      <dgm:prSet presAssocID="{70B51C65-C42C-4809-B9ED-3238547C19CD}" presName="root" presStyleCnt="0">
        <dgm:presLayoutVars>
          <dgm:dir/>
          <dgm:resizeHandles val="exact"/>
        </dgm:presLayoutVars>
      </dgm:prSet>
      <dgm:spPr/>
    </dgm:pt>
    <dgm:pt modelId="{FF785E2A-15C8-4003-BA25-DE1A19A3E828}" type="pres">
      <dgm:prSet presAssocID="{80A5DF39-75D6-460A-8346-56F7D979ED07}" presName="compNode" presStyleCnt="0"/>
      <dgm:spPr/>
    </dgm:pt>
    <dgm:pt modelId="{6A8A60B9-EC81-497D-AA40-F2BAA73DDF30}" type="pres">
      <dgm:prSet presAssocID="{80A5DF39-75D6-460A-8346-56F7D979ED07}" presName="bgRect" presStyleLbl="bgShp" presStyleIdx="0" presStyleCnt="3"/>
      <dgm:spPr/>
    </dgm:pt>
    <dgm:pt modelId="{8FD540A8-6254-4D2E-AF85-56D5C1901B2A}" type="pres">
      <dgm:prSet presAssocID="{80A5DF39-75D6-460A-8346-56F7D979ED0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astle scene"/>
        </a:ext>
      </dgm:extLst>
    </dgm:pt>
    <dgm:pt modelId="{BD923919-FCD2-4E36-A751-5B32FB453C38}" type="pres">
      <dgm:prSet presAssocID="{80A5DF39-75D6-460A-8346-56F7D979ED07}" presName="spaceRect" presStyleCnt="0"/>
      <dgm:spPr/>
    </dgm:pt>
    <dgm:pt modelId="{B7186190-25A3-406F-8124-123A0B9B49FE}" type="pres">
      <dgm:prSet presAssocID="{80A5DF39-75D6-460A-8346-56F7D979ED07}" presName="parTx" presStyleLbl="revTx" presStyleIdx="0" presStyleCnt="3">
        <dgm:presLayoutVars>
          <dgm:chMax val="0"/>
          <dgm:chPref val="0"/>
        </dgm:presLayoutVars>
      </dgm:prSet>
      <dgm:spPr/>
    </dgm:pt>
    <dgm:pt modelId="{C68ED508-C525-490E-A8E0-96FAFE6E0400}" type="pres">
      <dgm:prSet presAssocID="{CF0FF790-983D-4294-8280-E8F7538FED68}" presName="sibTrans" presStyleCnt="0"/>
      <dgm:spPr/>
    </dgm:pt>
    <dgm:pt modelId="{94CA67E9-AFBF-46FC-8C65-1BA88EE83D00}" type="pres">
      <dgm:prSet presAssocID="{05331ACC-50B7-4545-8C84-3DF5595097C9}" presName="compNode" presStyleCnt="0"/>
      <dgm:spPr/>
    </dgm:pt>
    <dgm:pt modelId="{2957406D-0485-4386-A53B-B834F054F611}" type="pres">
      <dgm:prSet presAssocID="{05331ACC-50B7-4545-8C84-3DF5595097C9}" presName="bgRect" presStyleLbl="bgShp" presStyleIdx="1" presStyleCnt="3"/>
      <dgm:spPr/>
    </dgm:pt>
    <dgm:pt modelId="{D0E3E6FB-49BA-4DD8-8CDE-16322ACEED45}" type="pres">
      <dgm:prSet presAssocID="{05331ACC-50B7-4545-8C84-3DF5595097C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29AF7A19-3A71-4C11-9F4E-6CA84BF8ACA5}" type="pres">
      <dgm:prSet presAssocID="{05331ACC-50B7-4545-8C84-3DF5595097C9}" presName="spaceRect" presStyleCnt="0"/>
      <dgm:spPr/>
    </dgm:pt>
    <dgm:pt modelId="{42D38B06-D4DB-44AF-9F04-7A02385249FC}" type="pres">
      <dgm:prSet presAssocID="{05331ACC-50B7-4545-8C84-3DF5595097C9}" presName="parTx" presStyleLbl="revTx" presStyleIdx="1" presStyleCnt="3">
        <dgm:presLayoutVars>
          <dgm:chMax val="0"/>
          <dgm:chPref val="0"/>
        </dgm:presLayoutVars>
      </dgm:prSet>
      <dgm:spPr/>
    </dgm:pt>
    <dgm:pt modelId="{7D177411-5FED-412F-90D2-4E79A3F56E4A}" type="pres">
      <dgm:prSet presAssocID="{CCC9A296-250C-4F50-91DD-58AC968177D8}" presName="sibTrans" presStyleCnt="0"/>
      <dgm:spPr/>
    </dgm:pt>
    <dgm:pt modelId="{77CCEA0E-96AC-464A-9E02-A4CA09C78477}" type="pres">
      <dgm:prSet presAssocID="{CA91049B-B72C-47A3-8222-9D8590D2DFD4}" presName="compNode" presStyleCnt="0"/>
      <dgm:spPr/>
    </dgm:pt>
    <dgm:pt modelId="{7EE1D819-FAB1-4495-9A7D-29F6702CA90C}" type="pres">
      <dgm:prSet presAssocID="{CA91049B-B72C-47A3-8222-9D8590D2DFD4}" presName="bgRect" presStyleLbl="bgShp" presStyleIdx="2" presStyleCnt="3"/>
      <dgm:spPr/>
    </dgm:pt>
    <dgm:pt modelId="{C93B1DB6-2321-4284-B9F9-512D6DD32024}" type="pres">
      <dgm:prSet presAssocID="{CA91049B-B72C-47A3-8222-9D8590D2DFD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0848CAEA-3EAF-43B3-B4CF-88A1A8D66476}" type="pres">
      <dgm:prSet presAssocID="{CA91049B-B72C-47A3-8222-9D8590D2DFD4}" presName="spaceRect" presStyleCnt="0"/>
      <dgm:spPr/>
    </dgm:pt>
    <dgm:pt modelId="{D3772F51-0CA6-4E8D-B57C-CC898FE60654}" type="pres">
      <dgm:prSet presAssocID="{CA91049B-B72C-47A3-8222-9D8590D2DFD4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315B704-0EB5-43F7-AE5C-E8AD62DE9F07}" type="presOf" srcId="{80A5DF39-75D6-460A-8346-56F7D979ED07}" destId="{B7186190-25A3-406F-8124-123A0B9B49FE}" srcOrd="0" destOrd="0" presId="urn:microsoft.com/office/officeart/2018/2/layout/IconVerticalSolidList"/>
    <dgm:cxn modelId="{982EC313-70B4-4E81-A3DB-36B1CEEF7B33}" srcId="{70B51C65-C42C-4809-B9ED-3238547C19CD}" destId="{05331ACC-50B7-4545-8C84-3DF5595097C9}" srcOrd="1" destOrd="0" parTransId="{BD220BAB-8A0A-4108-A9D1-08F53B3B27A4}" sibTransId="{CCC9A296-250C-4F50-91DD-58AC968177D8}"/>
    <dgm:cxn modelId="{027D132D-D740-42CB-B96A-A71333337599}" srcId="{70B51C65-C42C-4809-B9ED-3238547C19CD}" destId="{CA91049B-B72C-47A3-8222-9D8590D2DFD4}" srcOrd="2" destOrd="0" parTransId="{FC8028A1-5FD7-4050-A8BC-0FB64C3ED89B}" sibTransId="{AE9C79A7-70C1-45F0-B655-EABBE8159B3E}"/>
    <dgm:cxn modelId="{946CE641-565F-4948-A2F9-077A4D8195E0}" type="presOf" srcId="{CA91049B-B72C-47A3-8222-9D8590D2DFD4}" destId="{D3772F51-0CA6-4E8D-B57C-CC898FE60654}" srcOrd="0" destOrd="0" presId="urn:microsoft.com/office/officeart/2018/2/layout/IconVerticalSolidList"/>
    <dgm:cxn modelId="{1E642C80-7655-4EF1-B10D-9213316C9167}" type="presOf" srcId="{05331ACC-50B7-4545-8C84-3DF5595097C9}" destId="{42D38B06-D4DB-44AF-9F04-7A02385249FC}" srcOrd="0" destOrd="0" presId="urn:microsoft.com/office/officeart/2018/2/layout/IconVerticalSolidList"/>
    <dgm:cxn modelId="{2F41FAB3-CF3D-42F3-B351-D017A103AEC1}" type="presOf" srcId="{70B51C65-C42C-4809-B9ED-3238547C19CD}" destId="{2D1EC25D-FC80-4328-9A29-44BFCDF1A897}" srcOrd="0" destOrd="0" presId="urn:microsoft.com/office/officeart/2018/2/layout/IconVerticalSolidList"/>
    <dgm:cxn modelId="{C20CB6EC-1A8A-4657-9591-B44FA40622EB}" srcId="{70B51C65-C42C-4809-B9ED-3238547C19CD}" destId="{80A5DF39-75D6-460A-8346-56F7D979ED07}" srcOrd="0" destOrd="0" parTransId="{DEB2B9F0-14D3-498A-B637-7E9D60B5338C}" sibTransId="{CF0FF790-983D-4294-8280-E8F7538FED68}"/>
    <dgm:cxn modelId="{1A0CF09E-0202-4953-8313-C2E2DBFD3D9F}" type="presParOf" srcId="{2D1EC25D-FC80-4328-9A29-44BFCDF1A897}" destId="{FF785E2A-15C8-4003-BA25-DE1A19A3E828}" srcOrd="0" destOrd="0" presId="urn:microsoft.com/office/officeart/2018/2/layout/IconVerticalSolidList"/>
    <dgm:cxn modelId="{07E46D2F-5884-4CA1-9F4D-BAD7A0AFA348}" type="presParOf" srcId="{FF785E2A-15C8-4003-BA25-DE1A19A3E828}" destId="{6A8A60B9-EC81-497D-AA40-F2BAA73DDF30}" srcOrd="0" destOrd="0" presId="urn:microsoft.com/office/officeart/2018/2/layout/IconVerticalSolidList"/>
    <dgm:cxn modelId="{D04BA766-0993-428D-B4AC-00649774D72A}" type="presParOf" srcId="{FF785E2A-15C8-4003-BA25-DE1A19A3E828}" destId="{8FD540A8-6254-4D2E-AF85-56D5C1901B2A}" srcOrd="1" destOrd="0" presId="urn:microsoft.com/office/officeart/2018/2/layout/IconVerticalSolidList"/>
    <dgm:cxn modelId="{95CCD35A-69ED-40E3-9BEC-AD28966948D3}" type="presParOf" srcId="{FF785E2A-15C8-4003-BA25-DE1A19A3E828}" destId="{BD923919-FCD2-4E36-A751-5B32FB453C38}" srcOrd="2" destOrd="0" presId="urn:microsoft.com/office/officeart/2018/2/layout/IconVerticalSolidList"/>
    <dgm:cxn modelId="{09652132-1459-40B8-93F1-EFF6FAE49C9F}" type="presParOf" srcId="{FF785E2A-15C8-4003-BA25-DE1A19A3E828}" destId="{B7186190-25A3-406F-8124-123A0B9B49FE}" srcOrd="3" destOrd="0" presId="urn:microsoft.com/office/officeart/2018/2/layout/IconVerticalSolidList"/>
    <dgm:cxn modelId="{AA705231-8E58-4828-B058-A927ACD245CA}" type="presParOf" srcId="{2D1EC25D-FC80-4328-9A29-44BFCDF1A897}" destId="{C68ED508-C525-490E-A8E0-96FAFE6E0400}" srcOrd="1" destOrd="0" presId="urn:microsoft.com/office/officeart/2018/2/layout/IconVerticalSolidList"/>
    <dgm:cxn modelId="{39BFFDCD-A508-41C2-A38F-3D3980C91F93}" type="presParOf" srcId="{2D1EC25D-FC80-4328-9A29-44BFCDF1A897}" destId="{94CA67E9-AFBF-46FC-8C65-1BA88EE83D00}" srcOrd="2" destOrd="0" presId="urn:microsoft.com/office/officeart/2018/2/layout/IconVerticalSolidList"/>
    <dgm:cxn modelId="{0AF3301D-3386-4021-9773-7F640A1B769C}" type="presParOf" srcId="{94CA67E9-AFBF-46FC-8C65-1BA88EE83D00}" destId="{2957406D-0485-4386-A53B-B834F054F611}" srcOrd="0" destOrd="0" presId="urn:microsoft.com/office/officeart/2018/2/layout/IconVerticalSolidList"/>
    <dgm:cxn modelId="{9BCAF38E-D4AB-4207-A3BC-267B8A756A36}" type="presParOf" srcId="{94CA67E9-AFBF-46FC-8C65-1BA88EE83D00}" destId="{D0E3E6FB-49BA-4DD8-8CDE-16322ACEED45}" srcOrd="1" destOrd="0" presId="urn:microsoft.com/office/officeart/2018/2/layout/IconVerticalSolidList"/>
    <dgm:cxn modelId="{F3B11ABD-4EDF-400D-AF0B-5960FCAD25CC}" type="presParOf" srcId="{94CA67E9-AFBF-46FC-8C65-1BA88EE83D00}" destId="{29AF7A19-3A71-4C11-9F4E-6CA84BF8ACA5}" srcOrd="2" destOrd="0" presId="urn:microsoft.com/office/officeart/2018/2/layout/IconVerticalSolidList"/>
    <dgm:cxn modelId="{42F7EC38-0762-4DCA-9DBC-67C67207C6A7}" type="presParOf" srcId="{94CA67E9-AFBF-46FC-8C65-1BA88EE83D00}" destId="{42D38B06-D4DB-44AF-9F04-7A02385249FC}" srcOrd="3" destOrd="0" presId="urn:microsoft.com/office/officeart/2018/2/layout/IconVerticalSolidList"/>
    <dgm:cxn modelId="{58AF6C7E-DA04-4C52-9F2E-5FD171BB498F}" type="presParOf" srcId="{2D1EC25D-FC80-4328-9A29-44BFCDF1A897}" destId="{7D177411-5FED-412F-90D2-4E79A3F56E4A}" srcOrd="3" destOrd="0" presId="urn:microsoft.com/office/officeart/2018/2/layout/IconVerticalSolidList"/>
    <dgm:cxn modelId="{6ADC1612-B9BC-44A2-A745-6FB3E6859C17}" type="presParOf" srcId="{2D1EC25D-FC80-4328-9A29-44BFCDF1A897}" destId="{77CCEA0E-96AC-464A-9E02-A4CA09C78477}" srcOrd="4" destOrd="0" presId="urn:microsoft.com/office/officeart/2018/2/layout/IconVerticalSolidList"/>
    <dgm:cxn modelId="{9A41E224-20DD-4331-A4CF-9809C6EC2BD5}" type="presParOf" srcId="{77CCEA0E-96AC-464A-9E02-A4CA09C78477}" destId="{7EE1D819-FAB1-4495-9A7D-29F6702CA90C}" srcOrd="0" destOrd="0" presId="urn:microsoft.com/office/officeart/2018/2/layout/IconVerticalSolidList"/>
    <dgm:cxn modelId="{17F016A4-CA12-41F3-A297-B77AD61327D3}" type="presParOf" srcId="{77CCEA0E-96AC-464A-9E02-A4CA09C78477}" destId="{C93B1DB6-2321-4284-B9F9-512D6DD32024}" srcOrd="1" destOrd="0" presId="urn:microsoft.com/office/officeart/2018/2/layout/IconVerticalSolidList"/>
    <dgm:cxn modelId="{75D4F062-5C0D-4916-85B5-B8F8B8AE3CA0}" type="presParOf" srcId="{77CCEA0E-96AC-464A-9E02-A4CA09C78477}" destId="{0848CAEA-3EAF-43B3-B4CF-88A1A8D66476}" srcOrd="2" destOrd="0" presId="urn:microsoft.com/office/officeart/2018/2/layout/IconVerticalSolidList"/>
    <dgm:cxn modelId="{10E9C692-3ED2-4C35-956B-4C9F7FACC955}" type="presParOf" srcId="{77CCEA0E-96AC-464A-9E02-A4CA09C78477}" destId="{D3772F51-0CA6-4E8D-B57C-CC898FE6065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B2BEC09-009E-497A-A949-D0082EF73E9B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E52A2B28-B7C2-42B1-B852-0E86EBD491EC}">
      <dgm:prSet/>
      <dgm:spPr/>
      <dgm:t>
        <a:bodyPr/>
        <a:lstStyle/>
        <a:p>
          <a:r>
            <a:rPr lang="en-US"/>
            <a:t>Do I keep my word?</a:t>
          </a:r>
        </a:p>
      </dgm:t>
    </dgm:pt>
    <dgm:pt modelId="{6D9C0595-6FFF-46EB-AB46-0C482E88AF4C}" type="parTrans" cxnId="{6F21942D-E8C8-4A70-B787-90490E7A2AA4}">
      <dgm:prSet/>
      <dgm:spPr/>
      <dgm:t>
        <a:bodyPr/>
        <a:lstStyle/>
        <a:p>
          <a:endParaRPr lang="en-US"/>
        </a:p>
      </dgm:t>
    </dgm:pt>
    <dgm:pt modelId="{D1E4F4DE-F7F1-4744-9B06-CE889E222ED9}" type="sibTrans" cxnId="{6F21942D-E8C8-4A70-B787-90490E7A2AA4}">
      <dgm:prSet/>
      <dgm:spPr/>
      <dgm:t>
        <a:bodyPr/>
        <a:lstStyle/>
        <a:p>
          <a:endParaRPr lang="en-US"/>
        </a:p>
      </dgm:t>
    </dgm:pt>
    <dgm:pt modelId="{C5CD06FF-F807-4CDC-9F18-9C90923767CD}">
      <dgm:prSet/>
      <dgm:spPr/>
      <dgm:t>
        <a:bodyPr/>
        <a:lstStyle/>
        <a:p>
          <a:r>
            <a:rPr lang="en-US"/>
            <a:t>Am I honest with money, time, and speech?</a:t>
          </a:r>
        </a:p>
      </dgm:t>
    </dgm:pt>
    <dgm:pt modelId="{80CE142D-3202-4863-9BE8-DBCB83031928}" type="parTrans" cxnId="{973946C4-8477-4BA9-97C9-0651300C370F}">
      <dgm:prSet/>
      <dgm:spPr/>
      <dgm:t>
        <a:bodyPr/>
        <a:lstStyle/>
        <a:p>
          <a:endParaRPr lang="en-US"/>
        </a:p>
      </dgm:t>
    </dgm:pt>
    <dgm:pt modelId="{4DEBC1B5-CF54-4ACD-AAE2-523A7B17D7CC}" type="sibTrans" cxnId="{973946C4-8477-4BA9-97C9-0651300C370F}">
      <dgm:prSet/>
      <dgm:spPr/>
      <dgm:t>
        <a:bodyPr/>
        <a:lstStyle/>
        <a:p>
          <a:endParaRPr lang="en-US"/>
        </a:p>
      </dgm:t>
    </dgm:pt>
    <dgm:pt modelId="{63A3CDAC-FEED-4A68-BA2C-2A45224E1545}">
      <dgm:prSet/>
      <dgm:spPr/>
      <dgm:t>
        <a:bodyPr/>
        <a:lstStyle/>
        <a:p>
          <a:r>
            <a:rPr lang="en-US"/>
            <a:t>Do I trust God to defend me when wronged?</a:t>
          </a:r>
        </a:p>
      </dgm:t>
    </dgm:pt>
    <dgm:pt modelId="{24AEB7F7-B7B7-4A36-999E-55BFC98281BB}" type="parTrans" cxnId="{A50E090E-D957-49D5-A1E0-CCAA72D61E36}">
      <dgm:prSet/>
      <dgm:spPr/>
      <dgm:t>
        <a:bodyPr/>
        <a:lstStyle/>
        <a:p>
          <a:endParaRPr lang="en-US"/>
        </a:p>
      </dgm:t>
    </dgm:pt>
    <dgm:pt modelId="{968DB4D3-F4C1-4B22-A492-098618D56A91}" type="sibTrans" cxnId="{A50E090E-D957-49D5-A1E0-CCAA72D61E36}">
      <dgm:prSet/>
      <dgm:spPr/>
      <dgm:t>
        <a:bodyPr/>
        <a:lstStyle/>
        <a:p>
          <a:endParaRPr lang="en-US"/>
        </a:p>
      </dgm:t>
    </dgm:pt>
    <dgm:pt modelId="{534BD45D-1409-4F6F-A4A1-8A1985BA0476}">
      <dgm:prSet/>
      <dgm:spPr/>
      <dgm:t>
        <a:bodyPr/>
        <a:lstStyle/>
        <a:p>
          <a:r>
            <a:rPr lang="en-US"/>
            <a:t>'When wronged, turn it over to God.' – Kenneth Copeland</a:t>
          </a:r>
        </a:p>
      </dgm:t>
    </dgm:pt>
    <dgm:pt modelId="{3D37C994-9420-4883-9DA9-B3338911E208}" type="parTrans" cxnId="{9E4F6D88-4D26-489C-A37C-9349C7641ABE}">
      <dgm:prSet/>
      <dgm:spPr/>
      <dgm:t>
        <a:bodyPr/>
        <a:lstStyle/>
        <a:p>
          <a:endParaRPr lang="en-US"/>
        </a:p>
      </dgm:t>
    </dgm:pt>
    <dgm:pt modelId="{4F354D91-0524-44CB-8BD0-C0E6801A1385}" type="sibTrans" cxnId="{9E4F6D88-4D26-489C-A37C-9349C7641ABE}">
      <dgm:prSet/>
      <dgm:spPr/>
      <dgm:t>
        <a:bodyPr/>
        <a:lstStyle/>
        <a:p>
          <a:endParaRPr lang="en-US"/>
        </a:p>
      </dgm:t>
    </dgm:pt>
    <dgm:pt modelId="{64FDDF2B-4F90-472B-B1D6-AEE064349300}" type="pres">
      <dgm:prSet presAssocID="{2B2BEC09-009E-497A-A949-D0082EF73E9B}" presName="root" presStyleCnt="0">
        <dgm:presLayoutVars>
          <dgm:dir/>
          <dgm:resizeHandles val="exact"/>
        </dgm:presLayoutVars>
      </dgm:prSet>
      <dgm:spPr/>
    </dgm:pt>
    <dgm:pt modelId="{96CB3C36-8DFF-491A-ACC9-1A8EF8ACDBE7}" type="pres">
      <dgm:prSet presAssocID="{E52A2B28-B7C2-42B1-B852-0E86EBD491EC}" presName="compNode" presStyleCnt="0"/>
      <dgm:spPr/>
    </dgm:pt>
    <dgm:pt modelId="{290323A2-721B-4D2F-B65D-E0775B195B3E}" type="pres">
      <dgm:prSet presAssocID="{E52A2B28-B7C2-42B1-B852-0E86EBD491E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A6E29084-60D9-4CE7-8223-CD48A8DFDE44}" type="pres">
      <dgm:prSet presAssocID="{E52A2B28-B7C2-42B1-B852-0E86EBD491EC}" presName="spaceRect" presStyleCnt="0"/>
      <dgm:spPr/>
    </dgm:pt>
    <dgm:pt modelId="{ADFE8B35-2FA2-4B62-B94B-6D89D34F4E6A}" type="pres">
      <dgm:prSet presAssocID="{E52A2B28-B7C2-42B1-B852-0E86EBD491EC}" presName="textRect" presStyleLbl="revTx" presStyleIdx="0" presStyleCnt="4">
        <dgm:presLayoutVars>
          <dgm:chMax val="1"/>
          <dgm:chPref val="1"/>
        </dgm:presLayoutVars>
      </dgm:prSet>
      <dgm:spPr/>
    </dgm:pt>
    <dgm:pt modelId="{CD5D2E25-89CB-479A-9298-80D87FF45574}" type="pres">
      <dgm:prSet presAssocID="{D1E4F4DE-F7F1-4744-9B06-CE889E222ED9}" presName="sibTrans" presStyleCnt="0"/>
      <dgm:spPr/>
    </dgm:pt>
    <dgm:pt modelId="{8982D801-4D28-4BAB-B1B4-3CC51E6BE95D}" type="pres">
      <dgm:prSet presAssocID="{C5CD06FF-F807-4CDC-9F18-9C90923767CD}" presName="compNode" presStyleCnt="0"/>
      <dgm:spPr/>
    </dgm:pt>
    <dgm:pt modelId="{6428FB34-96AC-4B38-9D83-2D6957A6D77E}" type="pres">
      <dgm:prSet presAssocID="{C5CD06FF-F807-4CDC-9F18-9C90923767C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1DE8EC65-3484-4C94-B154-F1408BDCCE50}" type="pres">
      <dgm:prSet presAssocID="{C5CD06FF-F807-4CDC-9F18-9C90923767CD}" presName="spaceRect" presStyleCnt="0"/>
      <dgm:spPr/>
    </dgm:pt>
    <dgm:pt modelId="{66B3FE93-4F72-4051-802D-BF9A498AB14D}" type="pres">
      <dgm:prSet presAssocID="{C5CD06FF-F807-4CDC-9F18-9C90923767CD}" presName="textRect" presStyleLbl="revTx" presStyleIdx="1" presStyleCnt="4">
        <dgm:presLayoutVars>
          <dgm:chMax val="1"/>
          <dgm:chPref val="1"/>
        </dgm:presLayoutVars>
      </dgm:prSet>
      <dgm:spPr/>
    </dgm:pt>
    <dgm:pt modelId="{004EE37C-0BC7-4966-996B-50586C180D3C}" type="pres">
      <dgm:prSet presAssocID="{4DEBC1B5-CF54-4ACD-AAE2-523A7B17D7CC}" presName="sibTrans" presStyleCnt="0"/>
      <dgm:spPr/>
    </dgm:pt>
    <dgm:pt modelId="{C0A282D4-5263-42DC-BD94-5AE2927A5780}" type="pres">
      <dgm:prSet presAssocID="{63A3CDAC-FEED-4A68-BA2C-2A45224E1545}" presName="compNode" presStyleCnt="0"/>
      <dgm:spPr/>
    </dgm:pt>
    <dgm:pt modelId="{D13F3CA8-2CD5-45F3-95BB-5947644D5955}" type="pres">
      <dgm:prSet presAssocID="{63A3CDAC-FEED-4A68-BA2C-2A45224E1545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yer Candle"/>
        </a:ext>
      </dgm:extLst>
    </dgm:pt>
    <dgm:pt modelId="{D786D444-EFAD-448C-AF17-2260846B6EDA}" type="pres">
      <dgm:prSet presAssocID="{63A3CDAC-FEED-4A68-BA2C-2A45224E1545}" presName="spaceRect" presStyleCnt="0"/>
      <dgm:spPr/>
    </dgm:pt>
    <dgm:pt modelId="{5C90A25C-221F-4F53-90CC-2F7258AEC2D4}" type="pres">
      <dgm:prSet presAssocID="{63A3CDAC-FEED-4A68-BA2C-2A45224E1545}" presName="textRect" presStyleLbl="revTx" presStyleIdx="2" presStyleCnt="4">
        <dgm:presLayoutVars>
          <dgm:chMax val="1"/>
          <dgm:chPref val="1"/>
        </dgm:presLayoutVars>
      </dgm:prSet>
      <dgm:spPr/>
    </dgm:pt>
    <dgm:pt modelId="{D5A8E8F0-489B-4179-B80D-A5469C6DFC35}" type="pres">
      <dgm:prSet presAssocID="{968DB4D3-F4C1-4B22-A492-098618D56A91}" presName="sibTrans" presStyleCnt="0"/>
      <dgm:spPr/>
    </dgm:pt>
    <dgm:pt modelId="{BAC1715B-190A-4E07-877D-E51C81764C6E}" type="pres">
      <dgm:prSet presAssocID="{534BD45D-1409-4F6F-A4A1-8A1985BA0476}" presName="compNode" presStyleCnt="0"/>
      <dgm:spPr/>
    </dgm:pt>
    <dgm:pt modelId="{EA69BE84-378E-4C75-8139-5AF29F19C1A0}" type="pres">
      <dgm:prSet presAssocID="{534BD45D-1409-4F6F-A4A1-8A1985BA047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tor"/>
        </a:ext>
      </dgm:extLst>
    </dgm:pt>
    <dgm:pt modelId="{23BD5322-E5AD-4023-83EB-0F00519F48DB}" type="pres">
      <dgm:prSet presAssocID="{534BD45D-1409-4F6F-A4A1-8A1985BA0476}" presName="spaceRect" presStyleCnt="0"/>
      <dgm:spPr/>
    </dgm:pt>
    <dgm:pt modelId="{A48FE06D-2EA6-477B-8B7D-D0B87562C14E}" type="pres">
      <dgm:prSet presAssocID="{534BD45D-1409-4F6F-A4A1-8A1985BA047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5C9F5005-386F-46C9-9A39-FE00D47A59A5}" type="presOf" srcId="{534BD45D-1409-4F6F-A4A1-8A1985BA0476}" destId="{A48FE06D-2EA6-477B-8B7D-D0B87562C14E}" srcOrd="0" destOrd="0" presId="urn:microsoft.com/office/officeart/2018/2/layout/IconLabelList"/>
    <dgm:cxn modelId="{A50E090E-D957-49D5-A1E0-CCAA72D61E36}" srcId="{2B2BEC09-009E-497A-A949-D0082EF73E9B}" destId="{63A3CDAC-FEED-4A68-BA2C-2A45224E1545}" srcOrd="2" destOrd="0" parTransId="{24AEB7F7-B7B7-4A36-999E-55BFC98281BB}" sibTransId="{968DB4D3-F4C1-4B22-A492-098618D56A91}"/>
    <dgm:cxn modelId="{01097713-ECE4-4CED-84A9-DD8875551D87}" type="presOf" srcId="{C5CD06FF-F807-4CDC-9F18-9C90923767CD}" destId="{66B3FE93-4F72-4051-802D-BF9A498AB14D}" srcOrd="0" destOrd="0" presId="urn:microsoft.com/office/officeart/2018/2/layout/IconLabelList"/>
    <dgm:cxn modelId="{6F21942D-E8C8-4A70-B787-90490E7A2AA4}" srcId="{2B2BEC09-009E-497A-A949-D0082EF73E9B}" destId="{E52A2B28-B7C2-42B1-B852-0E86EBD491EC}" srcOrd="0" destOrd="0" parTransId="{6D9C0595-6FFF-46EB-AB46-0C482E88AF4C}" sibTransId="{D1E4F4DE-F7F1-4744-9B06-CE889E222ED9}"/>
    <dgm:cxn modelId="{F230584B-DDB1-4CA1-AFCF-9EF877FD2160}" type="presOf" srcId="{E52A2B28-B7C2-42B1-B852-0E86EBD491EC}" destId="{ADFE8B35-2FA2-4B62-B94B-6D89D34F4E6A}" srcOrd="0" destOrd="0" presId="urn:microsoft.com/office/officeart/2018/2/layout/IconLabelList"/>
    <dgm:cxn modelId="{9E4F6D88-4D26-489C-A37C-9349C7641ABE}" srcId="{2B2BEC09-009E-497A-A949-D0082EF73E9B}" destId="{534BD45D-1409-4F6F-A4A1-8A1985BA0476}" srcOrd="3" destOrd="0" parTransId="{3D37C994-9420-4883-9DA9-B3338911E208}" sibTransId="{4F354D91-0524-44CB-8BD0-C0E6801A1385}"/>
    <dgm:cxn modelId="{973946C4-8477-4BA9-97C9-0651300C370F}" srcId="{2B2BEC09-009E-497A-A949-D0082EF73E9B}" destId="{C5CD06FF-F807-4CDC-9F18-9C90923767CD}" srcOrd="1" destOrd="0" parTransId="{80CE142D-3202-4863-9BE8-DBCB83031928}" sibTransId="{4DEBC1B5-CF54-4ACD-AAE2-523A7B17D7CC}"/>
    <dgm:cxn modelId="{8C44F1C8-2FE2-4FA9-9A0B-AC2D711F5220}" type="presOf" srcId="{2B2BEC09-009E-497A-A949-D0082EF73E9B}" destId="{64FDDF2B-4F90-472B-B1D6-AEE064349300}" srcOrd="0" destOrd="0" presId="urn:microsoft.com/office/officeart/2018/2/layout/IconLabelList"/>
    <dgm:cxn modelId="{095A0BFD-46C9-415F-B975-A2857C359FE7}" type="presOf" srcId="{63A3CDAC-FEED-4A68-BA2C-2A45224E1545}" destId="{5C90A25C-221F-4F53-90CC-2F7258AEC2D4}" srcOrd="0" destOrd="0" presId="urn:microsoft.com/office/officeart/2018/2/layout/IconLabelList"/>
    <dgm:cxn modelId="{DCFD37A7-6A5B-4C4C-8522-CFD8C988829D}" type="presParOf" srcId="{64FDDF2B-4F90-472B-B1D6-AEE064349300}" destId="{96CB3C36-8DFF-491A-ACC9-1A8EF8ACDBE7}" srcOrd="0" destOrd="0" presId="urn:microsoft.com/office/officeart/2018/2/layout/IconLabelList"/>
    <dgm:cxn modelId="{C1454EB2-FE0E-4C7B-99EC-3C96403EAE7B}" type="presParOf" srcId="{96CB3C36-8DFF-491A-ACC9-1A8EF8ACDBE7}" destId="{290323A2-721B-4D2F-B65D-E0775B195B3E}" srcOrd="0" destOrd="0" presId="urn:microsoft.com/office/officeart/2018/2/layout/IconLabelList"/>
    <dgm:cxn modelId="{0F4176BD-98FA-45A6-B35E-55697BA5B872}" type="presParOf" srcId="{96CB3C36-8DFF-491A-ACC9-1A8EF8ACDBE7}" destId="{A6E29084-60D9-4CE7-8223-CD48A8DFDE44}" srcOrd="1" destOrd="0" presId="urn:microsoft.com/office/officeart/2018/2/layout/IconLabelList"/>
    <dgm:cxn modelId="{25E7D6C7-04B1-48E8-9EA9-8412E04B0293}" type="presParOf" srcId="{96CB3C36-8DFF-491A-ACC9-1A8EF8ACDBE7}" destId="{ADFE8B35-2FA2-4B62-B94B-6D89D34F4E6A}" srcOrd="2" destOrd="0" presId="urn:microsoft.com/office/officeart/2018/2/layout/IconLabelList"/>
    <dgm:cxn modelId="{BFC1166A-9695-4FB0-A555-0A2E673EBB8E}" type="presParOf" srcId="{64FDDF2B-4F90-472B-B1D6-AEE064349300}" destId="{CD5D2E25-89CB-479A-9298-80D87FF45574}" srcOrd="1" destOrd="0" presId="urn:microsoft.com/office/officeart/2018/2/layout/IconLabelList"/>
    <dgm:cxn modelId="{376841D0-62B5-4B4D-85D5-825A90B32EF2}" type="presParOf" srcId="{64FDDF2B-4F90-472B-B1D6-AEE064349300}" destId="{8982D801-4D28-4BAB-B1B4-3CC51E6BE95D}" srcOrd="2" destOrd="0" presId="urn:microsoft.com/office/officeart/2018/2/layout/IconLabelList"/>
    <dgm:cxn modelId="{6C1CDBF5-5C93-4273-B4A9-C0160DCE0374}" type="presParOf" srcId="{8982D801-4D28-4BAB-B1B4-3CC51E6BE95D}" destId="{6428FB34-96AC-4B38-9D83-2D6957A6D77E}" srcOrd="0" destOrd="0" presId="urn:microsoft.com/office/officeart/2018/2/layout/IconLabelList"/>
    <dgm:cxn modelId="{1B7179E3-2054-471A-B6A7-E6DE06742D59}" type="presParOf" srcId="{8982D801-4D28-4BAB-B1B4-3CC51E6BE95D}" destId="{1DE8EC65-3484-4C94-B154-F1408BDCCE50}" srcOrd="1" destOrd="0" presId="urn:microsoft.com/office/officeart/2018/2/layout/IconLabelList"/>
    <dgm:cxn modelId="{8B73FFC3-AF95-4414-A11A-978B1E51F1CE}" type="presParOf" srcId="{8982D801-4D28-4BAB-B1B4-3CC51E6BE95D}" destId="{66B3FE93-4F72-4051-802D-BF9A498AB14D}" srcOrd="2" destOrd="0" presId="urn:microsoft.com/office/officeart/2018/2/layout/IconLabelList"/>
    <dgm:cxn modelId="{CE61C0E7-C59B-469D-8EB1-CF0F15A16EC0}" type="presParOf" srcId="{64FDDF2B-4F90-472B-B1D6-AEE064349300}" destId="{004EE37C-0BC7-4966-996B-50586C180D3C}" srcOrd="3" destOrd="0" presId="urn:microsoft.com/office/officeart/2018/2/layout/IconLabelList"/>
    <dgm:cxn modelId="{1C6B3ADF-929F-4043-ACF6-87BE0A5201BC}" type="presParOf" srcId="{64FDDF2B-4F90-472B-B1D6-AEE064349300}" destId="{C0A282D4-5263-42DC-BD94-5AE2927A5780}" srcOrd="4" destOrd="0" presId="urn:microsoft.com/office/officeart/2018/2/layout/IconLabelList"/>
    <dgm:cxn modelId="{53E9A312-CEE8-4006-820B-64CB884758D1}" type="presParOf" srcId="{C0A282D4-5263-42DC-BD94-5AE2927A5780}" destId="{D13F3CA8-2CD5-45F3-95BB-5947644D5955}" srcOrd="0" destOrd="0" presId="urn:microsoft.com/office/officeart/2018/2/layout/IconLabelList"/>
    <dgm:cxn modelId="{D4AC0566-DC63-4088-987D-2A0B799B01D2}" type="presParOf" srcId="{C0A282D4-5263-42DC-BD94-5AE2927A5780}" destId="{D786D444-EFAD-448C-AF17-2260846B6EDA}" srcOrd="1" destOrd="0" presId="urn:microsoft.com/office/officeart/2018/2/layout/IconLabelList"/>
    <dgm:cxn modelId="{F997C2BB-3E47-491E-82CB-2D801C3B9164}" type="presParOf" srcId="{C0A282D4-5263-42DC-BD94-5AE2927A5780}" destId="{5C90A25C-221F-4F53-90CC-2F7258AEC2D4}" srcOrd="2" destOrd="0" presId="urn:microsoft.com/office/officeart/2018/2/layout/IconLabelList"/>
    <dgm:cxn modelId="{D72EA533-6F4B-4DA5-916D-470D46A62EAB}" type="presParOf" srcId="{64FDDF2B-4F90-472B-B1D6-AEE064349300}" destId="{D5A8E8F0-489B-4179-B80D-A5469C6DFC35}" srcOrd="5" destOrd="0" presId="urn:microsoft.com/office/officeart/2018/2/layout/IconLabelList"/>
    <dgm:cxn modelId="{220B77A8-2E13-4266-8116-52B06BB59FAA}" type="presParOf" srcId="{64FDDF2B-4F90-472B-B1D6-AEE064349300}" destId="{BAC1715B-190A-4E07-877D-E51C81764C6E}" srcOrd="6" destOrd="0" presId="urn:microsoft.com/office/officeart/2018/2/layout/IconLabelList"/>
    <dgm:cxn modelId="{8A81995C-0CDA-4786-B6BC-6C8F63D22369}" type="presParOf" srcId="{BAC1715B-190A-4E07-877D-E51C81764C6E}" destId="{EA69BE84-378E-4C75-8139-5AF29F19C1A0}" srcOrd="0" destOrd="0" presId="urn:microsoft.com/office/officeart/2018/2/layout/IconLabelList"/>
    <dgm:cxn modelId="{833F1915-9629-4111-A318-6CB822B68523}" type="presParOf" srcId="{BAC1715B-190A-4E07-877D-E51C81764C6E}" destId="{23BD5322-E5AD-4023-83EB-0F00519F48DB}" srcOrd="1" destOrd="0" presId="urn:microsoft.com/office/officeart/2018/2/layout/IconLabelList"/>
    <dgm:cxn modelId="{AE44CBBF-4C10-44B5-BDAD-5DA1F0FFC9AE}" type="presParOf" srcId="{BAC1715B-190A-4E07-877D-E51C81764C6E}" destId="{A48FE06D-2EA6-477B-8B7D-D0B87562C14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427208-FC5C-42D3-96F7-A1A31EDCC93B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5F8A35-4B1E-4B19-8F96-28C59A9C310F}">
      <dgm:prSet/>
      <dgm:spPr/>
      <dgm:t>
        <a:bodyPr/>
        <a:lstStyle/>
        <a:p>
          <a:r>
            <a:rPr lang="en-US"/>
            <a:t>Protection &amp; Defense – Ps. 7:10, 41:11–12</a:t>
          </a:r>
        </a:p>
      </dgm:t>
    </dgm:pt>
    <dgm:pt modelId="{EC1534E6-99B1-4487-966B-5F7C3ADA926C}" type="parTrans" cxnId="{962BA371-204B-455C-A680-9863683685B3}">
      <dgm:prSet/>
      <dgm:spPr/>
      <dgm:t>
        <a:bodyPr/>
        <a:lstStyle/>
        <a:p>
          <a:endParaRPr lang="en-US"/>
        </a:p>
      </dgm:t>
    </dgm:pt>
    <dgm:pt modelId="{1835B3E8-3392-4C42-829B-EA2478EC9BC6}" type="sibTrans" cxnId="{962BA371-204B-455C-A680-9863683685B3}">
      <dgm:prSet/>
      <dgm:spPr/>
      <dgm:t>
        <a:bodyPr/>
        <a:lstStyle/>
        <a:p>
          <a:endParaRPr lang="en-US"/>
        </a:p>
      </dgm:t>
    </dgm:pt>
    <dgm:pt modelId="{0698F2CB-DB05-419F-BD50-45255B5B9735}">
      <dgm:prSet/>
      <dgm:spPr/>
      <dgm:t>
        <a:bodyPr/>
        <a:lstStyle/>
        <a:p>
          <a:r>
            <a:rPr lang="en-US"/>
            <a:t>Presence of God – Ps. 15:1–2, 140:13</a:t>
          </a:r>
        </a:p>
      </dgm:t>
    </dgm:pt>
    <dgm:pt modelId="{0F36E169-D80E-41B7-ACA4-3B91EB8613D6}" type="parTrans" cxnId="{2D9A69F2-533E-4CA3-A1F0-9F45EFF71814}">
      <dgm:prSet/>
      <dgm:spPr/>
      <dgm:t>
        <a:bodyPr/>
        <a:lstStyle/>
        <a:p>
          <a:endParaRPr lang="en-US"/>
        </a:p>
      </dgm:t>
    </dgm:pt>
    <dgm:pt modelId="{311DAABF-F031-4485-944D-30AE54C9F4BF}" type="sibTrans" cxnId="{2D9A69F2-533E-4CA3-A1F0-9F45EFF71814}">
      <dgm:prSet/>
      <dgm:spPr/>
      <dgm:t>
        <a:bodyPr/>
        <a:lstStyle/>
        <a:p>
          <a:endParaRPr lang="en-US"/>
        </a:p>
      </dgm:t>
    </dgm:pt>
    <dgm:pt modelId="{61C220D4-7BEF-48F0-BEBA-87964F8D8D0A}">
      <dgm:prSet/>
      <dgm:spPr/>
      <dgm:t>
        <a:bodyPr/>
        <a:lstStyle/>
        <a:p>
          <a:r>
            <a:rPr lang="en-US"/>
            <a:t>Stability &amp; Strength – Ps. 15:3–5, Prov. 10:9</a:t>
          </a:r>
        </a:p>
      </dgm:t>
    </dgm:pt>
    <dgm:pt modelId="{67CB8152-0633-4672-ABD1-95C2D295321D}" type="parTrans" cxnId="{9DAA2011-9837-4AB4-AE54-175B6C379DC5}">
      <dgm:prSet/>
      <dgm:spPr/>
      <dgm:t>
        <a:bodyPr/>
        <a:lstStyle/>
        <a:p>
          <a:endParaRPr lang="en-US"/>
        </a:p>
      </dgm:t>
    </dgm:pt>
    <dgm:pt modelId="{07A2227F-454A-4253-A19C-5990D5E75BE8}" type="sibTrans" cxnId="{9DAA2011-9837-4AB4-AE54-175B6C379DC5}">
      <dgm:prSet/>
      <dgm:spPr/>
      <dgm:t>
        <a:bodyPr/>
        <a:lstStyle/>
        <a:p>
          <a:endParaRPr lang="en-US"/>
        </a:p>
      </dgm:t>
    </dgm:pt>
    <dgm:pt modelId="{EC1E5C7A-4ADD-436C-9635-C715DD463134}">
      <dgm:prSet/>
      <dgm:spPr/>
      <dgm:t>
        <a:bodyPr/>
        <a:lstStyle/>
        <a:p>
          <a:r>
            <a:rPr lang="en-US"/>
            <a:t>Guidance &amp; Wisdom – Prov. 11:3, 2:7, 16:17</a:t>
          </a:r>
        </a:p>
      </dgm:t>
    </dgm:pt>
    <dgm:pt modelId="{B5EF08D7-D94D-4603-802B-83947D9EF75F}" type="parTrans" cxnId="{60758C92-3206-4153-8AA7-F6CABD418AB6}">
      <dgm:prSet/>
      <dgm:spPr/>
      <dgm:t>
        <a:bodyPr/>
        <a:lstStyle/>
        <a:p>
          <a:endParaRPr lang="en-US"/>
        </a:p>
      </dgm:t>
    </dgm:pt>
    <dgm:pt modelId="{0D4AACFE-BFFE-43A9-ABAB-509AA0C59B17}" type="sibTrans" cxnId="{60758C92-3206-4153-8AA7-F6CABD418AB6}">
      <dgm:prSet/>
      <dgm:spPr/>
      <dgm:t>
        <a:bodyPr/>
        <a:lstStyle/>
        <a:p>
          <a:endParaRPr lang="en-US"/>
        </a:p>
      </dgm:t>
    </dgm:pt>
    <dgm:pt modelId="{F769AEDA-15FF-4C59-8697-22B778E4831A}">
      <dgm:prSet/>
      <dgm:spPr/>
      <dgm:t>
        <a:bodyPr/>
        <a:lstStyle/>
        <a:p>
          <a:r>
            <a:rPr lang="en-US"/>
            <a:t>Joy, Light, and Favor – Ps. 64:10, 97:11, Prov. 15:8</a:t>
          </a:r>
        </a:p>
      </dgm:t>
    </dgm:pt>
    <dgm:pt modelId="{BC77367C-8CA0-456A-9D7A-DB48C04C968C}" type="parTrans" cxnId="{342A4506-5974-43CC-945C-BE6214DFF6CF}">
      <dgm:prSet/>
      <dgm:spPr/>
      <dgm:t>
        <a:bodyPr/>
        <a:lstStyle/>
        <a:p>
          <a:endParaRPr lang="en-US"/>
        </a:p>
      </dgm:t>
    </dgm:pt>
    <dgm:pt modelId="{154D380B-12D6-4071-B793-062A516685E2}" type="sibTrans" cxnId="{342A4506-5974-43CC-945C-BE6214DFF6CF}">
      <dgm:prSet/>
      <dgm:spPr/>
      <dgm:t>
        <a:bodyPr/>
        <a:lstStyle/>
        <a:p>
          <a:endParaRPr lang="en-US"/>
        </a:p>
      </dgm:t>
    </dgm:pt>
    <dgm:pt modelId="{CCC3FBD1-B90E-43A9-B9FC-51FD5EFE7D89}" type="pres">
      <dgm:prSet presAssocID="{88427208-FC5C-42D3-96F7-A1A31EDCC93B}" presName="linear" presStyleCnt="0">
        <dgm:presLayoutVars>
          <dgm:animLvl val="lvl"/>
          <dgm:resizeHandles val="exact"/>
        </dgm:presLayoutVars>
      </dgm:prSet>
      <dgm:spPr/>
    </dgm:pt>
    <dgm:pt modelId="{5DBB8BC2-BDBF-4A33-921C-56FE27111C1B}" type="pres">
      <dgm:prSet presAssocID="{BD5F8A35-4B1E-4B19-8F96-28C59A9C310F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2FD49070-BAA2-4E1B-BB97-86B5DF6CD836}" type="pres">
      <dgm:prSet presAssocID="{1835B3E8-3392-4C42-829B-EA2478EC9BC6}" presName="spacer" presStyleCnt="0"/>
      <dgm:spPr/>
    </dgm:pt>
    <dgm:pt modelId="{58AE4B11-E405-4389-930A-F6DC71145C32}" type="pres">
      <dgm:prSet presAssocID="{0698F2CB-DB05-419F-BD50-45255B5B9735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6CE9AF01-6E94-4042-A634-D2E3FC03A270}" type="pres">
      <dgm:prSet presAssocID="{311DAABF-F031-4485-944D-30AE54C9F4BF}" presName="spacer" presStyleCnt="0"/>
      <dgm:spPr/>
    </dgm:pt>
    <dgm:pt modelId="{9C821F3F-5A14-4F70-83BD-1E052DCD6E3E}" type="pres">
      <dgm:prSet presAssocID="{61C220D4-7BEF-48F0-BEBA-87964F8D8D0A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D34FA879-6D07-4724-A000-75384D4FB5C6}" type="pres">
      <dgm:prSet presAssocID="{07A2227F-454A-4253-A19C-5990D5E75BE8}" presName="spacer" presStyleCnt="0"/>
      <dgm:spPr/>
    </dgm:pt>
    <dgm:pt modelId="{1D6777D8-8A43-46FA-9D78-AFA38AB4587B}" type="pres">
      <dgm:prSet presAssocID="{EC1E5C7A-4ADD-436C-9635-C715DD463134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1A6694D5-378E-4204-A908-64FB096F17A7}" type="pres">
      <dgm:prSet presAssocID="{0D4AACFE-BFFE-43A9-ABAB-509AA0C59B17}" presName="spacer" presStyleCnt="0"/>
      <dgm:spPr/>
    </dgm:pt>
    <dgm:pt modelId="{B36A4F53-C6B3-4A91-B05E-8D163405AF47}" type="pres">
      <dgm:prSet presAssocID="{F769AEDA-15FF-4C59-8697-22B778E4831A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342A4506-5974-43CC-945C-BE6214DFF6CF}" srcId="{88427208-FC5C-42D3-96F7-A1A31EDCC93B}" destId="{F769AEDA-15FF-4C59-8697-22B778E4831A}" srcOrd="4" destOrd="0" parTransId="{BC77367C-8CA0-456A-9D7A-DB48C04C968C}" sibTransId="{154D380B-12D6-4071-B793-062A516685E2}"/>
    <dgm:cxn modelId="{9DAA2011-9837-4AB4-AE54-175B6C379DC5}" srcId="{88427208-FC5C-42D3-96F7-A1A31EDCC93B}" destId="{61C220D4-7BEF-48F0-BEBA-87964F8D8D0A}" srcOrd="2" destOrd="0" parTransId="{67CB8152-0633-4672-ABD1-95C2D295321D}" sibTransId="{07A2227F-454A-4253-A19C-5990D5E75BE8}"/>
    <dgm:cxn modelId="{8E5B942D-622A-4D18-B6F2-9FF8CC9EC80F}" type="presOf" srcId="{61C220D4-7BEF-48F0-BEBA-87964F8D8D0A}" destId="{9C821F3F-5A14-4F70-83BD-1E052DCD6E3E}" srcOrd="0" destOrd="0" presId="urn:microsoft.com/office/officeart/2005/8/layout/vList2"/>
    <dgm:cxn modelId="{B6A37467-192E-42FF-A952-36205B2C361F}" type="presOf" srcId="{BD5F8A35-4B1E-4B19-8F96-28C59A9C310F}" destId="{5DBB8BC2-BDBF-4A33-921C-56FE27111C1B}" srcOrd="0" destOrd="0" presId="urn:microsoft.com/office/officeart/2005/8/layout/vList2"/>
    <dgm:cxn modelId="{962BA371-204B-455C-A680-9863683685B3}" srcId="{88427208-FC5C-42D3-96F7-A1A31EDCC93B}" destId="{BD5F8A35-4B1E-4B19-8F96-28C59A9C310F}" srcOrd="0" destOrd="0" parTransId="{EC1534E6-99B1-4487-966B-5F7C3ADA926C}" sibTransId="{1835B3E8-3392-4C42-829B-EA2478EC9BC6}"/>
    <dgm:cxn modelId="{4D4E167D-201E-4716-A442-CEE2A8AAF5FD}" type="presOf" srcId="{EC1E5C7A-4ADD-436C-9635-C715DD463134}" destId="{1D6777D8-8A43-46FA-9D78-AFA38AB4587B}" srcOrd="0" destOrd="0" presId="urn:microsoft.com/office/officeart/2005/8/layout/vList2"/>
    <dgm:cxn modelId="{60758C92-3206-4153-8AA7-F6CABD418AB6}" srcId="{88427208-FC5C-42D3-96F7-A1A31EDCC93B}" destId="{EC1E5C7A-4ADD-436C-9635-C715DD463134}" srcOrd="3" destOrd="0" parTransId="{B5EF08D7-D94D-4603-802B-83947D9EF75F}" sibTransId="{0D4AACFE-BFFE-43A9-ABAB-509AA0C59B17}"/>
    <dgm:cxn modelId="{FFE091CF-6295-40ED-A2BA-383BF910843F}" type="presOf" srcId="{88427208-FC5C-42D3-96F7-A1A31EDCC93B}" destId="{CCC3FBD1-B90E-43A9-B9FC-51FD5EFE7D89}" srcOrd="0" destOrd="0" presId="urn:microsoft.com/office/officeart/2005/8/layout/vList2"/>
    <dgm:cxn modelId="{68441CDD-C9D8-4F7F-AD0A-1DE73A19F266}" type="presOf" srcId="{F769AEDA-15FF-4C59-8697-22B778E4831A}" destId="{B36A4F53-C6B3-4A91-B05E-8D163405AF47}" srcOrd="0" destOrd="0" presId="urn:microsoft.com/office/officeart/2005/8/layout/vList2"/>
    <dgm:cxn modelId="{E7FA73E1-F1EA-4A6B-838B-15443A2A3396}" type="presOf" srcId="{0698F2CB-DB05-419F-BD50-45255B5B9735}" destId="{58AE4B11-E405-4389-930A-F6DC71145C32}" srcOrd="0" destOrd="0" presId="urn:microsoft.com/office/officeart/2005/8/layout/vList2"/>
    <dgm:cxn modelId="{2D9A69F2-533E-4CA3-A1F0-9F45EFF71814}" srcId="{88427208-FC5C-42D3-96F7-A1A31EDCC93B}" destId="{0698F2CB-DB05-419F-BD50-45255B5B9735}" srcOrd="1" destOrd="0" parTransId="{0F36E169-D80E-41B7-ACA4-3B91EB8613D6}" sibTransId="{311DAABF-F031-4485-944D-30AE54C9F4BF}"/>
    <dgm:cxn modelId="{39D2D9F0-9D94-42A3-9CE5-D3FCA30A3263}" type="presParOf" srcId="{CCC3FBD1-B90E-43A9-B9FC-51FD5EFE7D89}" destId="{5DBB8BC2-BDBF-4A33-921C-56FE27111C1B}" srcOrd="0" destOrd="0" presId="urn:microsoft.com/office/officeart/2005/8/layout/vList2"/>
    <dgm:cxn modelId="{37C30FBD-83AA-45AA-ACBD-755843601B1A}" type="presParOf" srcId="{CCC3FBD1-B90E-43A9-B9FC-51FD5EFE7D89}" destId="{2FD49070-BAA2-4E1B-BB97-86B5DF6CD836}" srcOrd="1" destOrd="0" presId="urn:microsoft.com/office/officeart/2005/8/layout/vList2"/>
    <dgm:cxn modelId="{6A9368BF-3BCC-4D32-9C49-3377DBB82B86}" type="presParOf" srcId="{CCC3FBD1-B90E-43A9-B9FC-51FD5EFE7D89}" destId="{58AE4B11-E405-4389-930A-F6DC71145C32}" srcOrd="2" destOrd="0" presId="urn:microsoft.com/office/officeart/2005/8/layout/vList2"/>
    <dgm:cxn modelId="{F6E78D18-B255-42F4-92D1-5B35F9294FB9}" type="presParOf" srcId="{CCC3FBD1-B90E-43A9-B9FC-51FD5EFE7D89}" destId="{6CE9AF01-6E94-4042-A634-D2E3FC03A270}" srcOrd="3" destOrd="0" presId="urn:microsoft.com/office/officeart/2005/8/layout/vList2"/>
    <dgm:cxn modelId="{3D8B7478-1B17-4140-B173-1B233B13F203}" type="presParOf" srcId="{CCC3FBD1-B90E-43A9-B9FC-51FD5EFE7D89}" destId="{9C821F3F-5A14-4F70-83BD-1E052DCD6E3E}" srcOrd="4" destOrd="0" presId="urn:microsoft.com/office/officeart/2005/8/layout/vList2"/>
    <dgm:cxn modelId="{63B81F87-B202-4D50-9BB4-64AA4911629C}" type="presParOf" srcId="{CCC3FBD1-B90E-43A9-B9FC-51FD5EFE7D89}" destId="{D34FA879-6D07-4724-A000-75384D4FB5C6}" srcOrd="5" destOrd="0" presId="urn:microsoft.com/office/officeart/2005/8/layout/vList2"/>
    <dgm:cxn modelId="{5EBCCDD1-DA4A-4C2F-902E-0A0DCFB6E43D}" type="presParOf" srcId="{CCC3FBD1-B90E-43A9-B9FC-51FD5EFE7D89}" destId="{1D6777D8-8A43-46FA-9D78-AFA38AB4587B}" srcOrd="6" destOrd="0" presId="urn:microsoft.com/office/officeart/2005/8/layout/vList2"/>
    <dgm:cxn modelId="{5846F999-7A8B-4ADB-93C6-738922A6D44B}" type="presParOf" srcId="{CCC3FBD1-B90E-43A9-B9FC-51FD5EFE7D89}" destId="{1A6694D5-378E-4204-A908-64FB096F17A7}" srcOrd="7" destOrd="0" presId="urn:microsoft.com/office/officeart/2005/8/layout/vList2"/>
    <dgm:cxn modelId="{7C9A5A7A-51FB-4DF5-A58D-61E1864C0101}" type="presParOf" srcId="{CCC3FBD1-B90E-43A9-B9FC-51FD5EFE7D89}" destId="{B36A4F53-C6B3-4A91-B05E-8D163405AF4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2F4FCC-ADF2-4BA0-9D16-3765FFC26DD4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276A8-83A4-4615-BD1E-5B3E38574683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6E90F-D5E2-4523-830B-E7C3581B314F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Caleb lived in a corrupt city but chose integrity.</a:t>
          </a:r>
        </a:p>
      </dsp:txBody>
      <dsp:txXfrm>
        <a:off x="1493203" y="552"/>
        <a:ext cx="6736396" cy="1292816"/>
      </dsp:txXfrm>
    </dsp:sp>
    <dsp:sp modelId="{A821B62D-4C9B-4FAA-957B-2775AFA9409F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5C36EC-572A-41D2-BBDD-CB7B4295411E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3A6C18-33A8-40CB-8B82-8639323313BE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 overheard a bribe and chose to speak up — not to expose, but to honor God.</a:t>
          </a:r>
        </a:p>
      </dsp:txBody>
      <dsp:txXfrm>
        <a:off x="1493203" y="1616573"/>
        <a:ext cx="6736396" cy="1292816"/>
      </dsp:txXfrm>
    </dsp:sp>
    <dsp:sp modelId="{F67B7C93-DE63-421D-B942-41AF00C216A8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DCF11-F744-444E-A85B-7FEE56B43386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A7C49B-D3E4-427F-955F-D4383FE696CA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 remembered: 'Integrity is being the same person when no one is watching.'</a:t>
          </a:r>
        </a:p>
      </dsp:txBody>
      <dsp:txXfrm>
        <a:off x="1493203" y="3232593"/>
        <a:ext cx="6736396" cy="12928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495B4E-A9D2-4B83-9E46-235AF45130C1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B0BBFF-A921-4651-91CF-2DB196E080A8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D7CB8-E3CF-40BB-98DE-C3EDD321DAE3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Caleb lost jobs but gained respect, peace, and lasting influence.</a:t>
          </a:r>
        </a:p>
      </dsp:txBody>
      <dsp:txXfrm>
        <a:off x="1493203" y="552"/>
        <a:ext cx="6736396" cy="1292816"/>
      </dsp:txXfrm>
    </dsp:sp>
    <dsp:sp modelId="{C0FADF40-315D-49EF-A001-D58DFBE3EE3A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66E1C1-2B3F-49C2-8FD8-AA6AB52C7F99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76B8F5-56F2-4738-A7E3-832693184E26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At retirement, his children said: 'He gave us the gift of trust.'</a:t>
          </a:r>
        </a:p>
      </dsp:txBody>
      <dsp:txXfrm>
        <a:off x="1493203" y="1616573"/>
        <a:ext cx="6736396" cy="1292816"/>
      </dsp:txXfrm>
    </dsp:sp>
    <dsp:sp modelId="{D6DC3833-689A-45E1-B7DD-DD7D018CBD90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8F1AD2-0B28-45AE-9637-65070FA05536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839E83-8AF1-485B-B33D-AB665638E6B6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 walked the path of integrity — and it rewarded him.</a:t>
          </a:r>
        </a:p>
      </dsp:txBody>
      <dsp:txXfrm>
        <a:off x="1493203" y="3232593"/>
        <a:ext cx="6736396" cy="129281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8296D-41E1-4955-B6B2-F315BF75E618}">
      <dsp:nvSpPr>
        <dsp:cNvPr id="0" name=""/>
        <dsp:cNvSpPr/>
      </dsp:nvSpPr>
      <dsp:spPr>
        <a:xfrm>
          <a:off x="0" y="2703"/>
          <a:ext cx="51753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EC92DD8-1821-4047-A788-16EA122B10DF}">
      <dsp:nvSpPr>
        <dsp:cNvPr id="0" name=""/>
        <dsp:cNvSpPr/>
      </dsp:nvSpPr>
      <dsp:spPr>
        <a:xfrm>
          <a:off x="0" y="2703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How will you walk in honesty and honor at home and work?</a:t>
          </a:r>
        </a:p>
      </dsp:txBody>
      <dsp:txXfrm>
        <a:off x="0" y="2703"/>
        <a:ext cx="5175384" cy="1843578"/>
      </dsp:txXfrm>
    </dsp:sp>
    <dsp:sp modelId="{026EC34D-A121-42BA-962F-94123A98CFD1}">
      <dsp:nvSpPr>
        <dsp:cNvPr id="0" name=""/>
        <dsp:cNvSpPr/>
      </dsp:nvSpPr>
      <dsp:spPr>
        <a:xfrm>
          <a:off x="0" y="1846281"/>
          <a:ext cx="5175384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6FCBE-1AB5-43FF-B0F2-CB612B7EA9BB}">
      <dsp:nvSpPr>
        <dsp:cNvPr id="0" name=""/>
        <dsp:cNvSpPr/>
      </dsp:nvSpPr>
      <dsp:spPr>
        <a:xfrm>
          <a:off x="0" y="1846281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What’s one area you need to ask God for help in?</a:t>
          </a:r>
        </a:p>
      </dsp:txBody>
      <dsp:txXfrm>
        <a:off x="0" y="1846281"/>
        <a:ext cx="5175384" cy="1843578"/>
      </dsp:txXfrm>
    </dsp:sp>
    <dsp:sp modelId="{443B013F-FE92-4F03-878B-8A0B47C8B280}">
      <dsp:nvSpPr>
        <dsp:cNvPr id="0" name=""/>
        <dsp:cNvSpPr/>
      </dsp:nvSpPr>
      <dsp:spPr>
        <a:xfrm>
          <a:off x="0" y="3689859"/>
          <a:ext cx="5175384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3C69B-A29D-46AC-82AD-32E88A41ECA2}">
      <dsp:nvSpPr>
        <dsp:cNvPr id="0" name=""/>
        <dsp:cNvSpPr/>
      </dsp:nvSpPr>
      <dsp:spPr>
        <a:xfrm>
          <a:off x="0" y="3689859"/>
          <a:ext cx="5175384" cy="1843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Which promise from God encourages you most this week?</a:t>
          </a:r>
        </a:p>
      </dsp:txBody>
      <dsp:txXfrm>
        <a:off x="0" y="3689859"/>
        <a:ext cx="5175384" cy="184357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B3BA8E-BA11-4D5E-BBF7-325D2BC387DB}">
      <dsp:nvSpPr>
        <dsp:cNvPr id="0" name=""/>
        <dsp:cNvSpPr/>
      </dsp:nvSpPr>
      <dsp:spPr>
        <a:xfrm>
          <a:off x="0" y="468508"/>
          <a:ext cx="4638115" cy="192464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Proverbs 11:3 – The integrity of the upright will guide them.</a:t>
          </a:r>
        </a:p>
      </dsp:txBody>
      <dsp:txXfrm>
        <a:off x="93954" y="562462"/>
        <a:ext cx="4450207" cy="1736741"/>
      </dsp:txXfrm>
    </dsp:sp>
    <dsp:sp modelId="{FB2EBA4F-DC42-42AF-A635-579581D83C81}">
      <dsp:nvSpPr>
        <dsp:cNvPr id="0" name=""/>
        <dsp:cNvSpPr/>
      </dsp:nvSpPr>
      <dsp:spPr>
        <a:xfrm>
          <a:off x="0" y="2493958"/>
          <a:ext cx="4638115" cy="192464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Psalm 15:4 – He keeps an oath even when it hurts.</a:t>
          </a:r>
        </a:p>
      </dsp:txBody>
      <dsp:txXfrm>
        <a:off x="93954" y="2587912"/>
        <a:ext cx="4450207" cy="173674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170F6-E2CB-4BA5-8E57-AA9E76979849}">
      <dsp:nvSpPr>
        <dsp:cNvPr id="0" name=""/>
        <dsp:cNvSpPr/>
      </dsp:nvSpPr>
      <dsp:spPr>
        <a:xfrm>
          <a:off x="0" y="282498"/>
          <a:ext cx="5000124" cy="239550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Numbers 23:19 – God is not a man, that He should lie.</a:t>
          </a:r>
        </a:p>
      </dsp:txBody>
      <dsp:txXfrm>
        <a:off x="116939" y="399437"/>
        <a:ext cx="4766246" cy="2161623"/>
      </dsp:txXfrm>
    </dsp:sp>
    <dsp:sp modelId="{3E330536-977D-4DDB-915A-7AA848C7A0C7}">
      <dsp:nvSpPr>
        <dsp:cNvPr id="0" name=""/>
        <dsp:cNvSpPr/>
      </dsp:nvSpPr>
      <dsp:spPr>
        <a:xfrm>
          <a:off x="0" y="2775920"/>
          <a:ext cx="5000124" cy="2395501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Proverbs 12:22 – The Lord detests lying lips, but He delights in people who are trustworthy.</a:t>
          </a:r>
        </a:p>
      </dsp:txBody>
      <dsp:txXfrm>
        <a:off x="116939" y="2892859"/>
        <a:ext cx="4766246" cy="216162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BCDD3-0821-420A-92A6-9A7A334138D2}">
      <dsp:nvSpPr>
        <dsp:cNvPr id="0" name=""/>
        <dsp:cNvSpPr/>
      </dsp:nvSpPr>
      <dsp:spPr>
        <a:xfrm>
          <a:off x="0" y="32989"/>
          <a:ext cx="5000124" cy="264069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Psalm 7:10 – My shield is God Most High, who saves the upright in heart.</a:t>
          </a:r>
        </a:p>
      </dsp:txBody>
      <dsp:txXfrm>
        <a:off x="128908" y="161897"/>
        <a:ext cx="4742308" cy="2382874"/>
      </dsp:txXfrm>
    </dsp:sp>
    <dsp:sp modelId="{3EE8B3BE-011B-422C-BA58-2C57BDECE7C8}">
      <dsp:nvSpPr>
        <dsp:cNvPr id="0" name=""/>
        <dsp:cNvSpPr/>
      </dsp:nvSpPr>
      <dsp:spPr>
        <a:xfrm>
          <a:off x="0" y="2780239"/>
          <a:ext cx="5000124" cy="264069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/>
            <a:t>Psalm 41:11–12 – You uphold me because of my integrity.</a:t>
          </a:r>
        </a:p>
      </dsp:txBody>
      <dsp:txXfrm>
        <a:off x="128908" y="2909147"/>
        <a:ext cx="4742308" cy="23828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6E5759-B05A-467B-80E7-932EAFF2F058}">
      <dsp:nvSpPr>
        <dsp:cNvPr id="0" name=""/>
        <dsp:cNvSpPr/>
      </dsp:nvSpPr>
      <dsp:spPr>
        <a:xfrm>
          <a:off x="0" y="13412"/>
          <a:ext cx="4638115" cy="156633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Being whole, undivided, and honest in public and private.</a:t>
          </a:r>
        </a:p>
      </dsp:txBody>
      <dsp:txXfrm>
        <a:off x="76462" y="89874"/>
        <a:ext cx="4485191" cy="1413413"/>
      </dsp:txXfrm>
    </dsp:sp>
    <dsp:sp modelId="{90B6DBAE-88D4-4D42-835B-F29D163CCA8C}">
      <dsp:nvSpPr>
        <dsp:cNvPr id="0" name=""/>
        <dsp:cNvSpPr/>
      </dsp:nvSpPr>
      <dsp:spPr>
        <a:xfrm>
          <a:off x="0" y="1660389"/>
          <a:ext cx="4638115" cy="1566337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Includes boundaries, consistency, and predictability.</a:t>
          </a:r>
        </a:p>
      </dsp:txBody>
      <dsp:txXfrm>
        <a:off x="76462" y="1736851"/>
        <a:ext cx="4485191" cy="1413413"/>
      </dsp:txXfrm>
    </dsp:sp>
    <dsp:sp modelId="{944F6B14-31A7-4606-B044-93FD11C69025}">
      <dsp:nvSpPr>
        <dsp:cNvPr id="0" name=""/>
        <dsp:cNvSpPr/>
      </dsp:nvSpPr>
      <dsp:spPr>
        <a:xfrm>
          <a:off x="0" y="3307367"/>
          <a:ext cx="4638115" cy="1566337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Proverbs 11:3 – 'The integrity of the upright will guide them.'</a:t>
          </a:r>
        </a:p>
      </dsp:txBody>
      <dsp:txXfrm>
        <a:off x="76462" y="3383829"/>
        <a:ext cx="4485191" cy="14134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882752-D54D-4741-8805-C1DAE3E601F8}">
      <dsp:nvSpPr>
        <dsp:cNvPr id="0" name=""/>
        <dsp:cNvSpPr/>
      </dsp:nvSpPr>
      <dsp:spPr>
        <a:xfrm>
          <a:off x="757092" y="1992"/>
          <a:ext cx="3034531" cy="182071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Truth is a Person — God. Lying aligns with Satan.</a:t>
          </a:r>
        </a:p>
      </dsp:txBody>
      <dsp:txXfrm>
        <a:off x="757092" y="1992"/>
        <a:ext cx="3034531" cy="1820718"/>
      </dsp:txXfrm>
    </dsp:sp>
    <dsp:sp modelId="{8A036C2F-D13A-4960-AC15-3144773FC6D5}">
      <dsp:nvSpPr>
        <dsp:cNvPr id="0" name=""/>
        <dsp:cNvSpPr/>
      </dsp:nvSpPr>
      <dsp:spPr>
        <a:xfrm>
          <a:off x="4095076" y="1992"/>
          <a:ext cx="3034531" cy="1820718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Telling the truth reflects your identity as a child of God.</a:t>
          </a:r>
        </a:p>
      </dsp:txBody>
      <dsp:txXfrm>
        <a:off x="4095076" y="1992"/>
        <a:ext cx="3034531" cy="1820718"/>
      </dsp:txXfrm>
    </dsp:sp>
    <dsp:sp modelId="{81FC39ED-ECE4-4A40-9E76-323A86AF1786}">
      <dsp:nvSpPr>
        <dsp:cNvPr id="0" name=""/>
        <dsp:cNvSpPr/>
      </dsp:nvSpPr>
      <dsp:spPr>
        <a:xfrm>
          <a:off x="2426084" y="2126164"/>
          <a:ext cx="3034531" cy="1820718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'Those who deal in deception reveal who their true father is.'</a:t>
          </a:r>
        </a:p>
      </dsp:txBody>
      <dsp:txXfrm>
        <a:off x="2426084" y="2126164"/>
        <a:ext cx="3034531" cy="18207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313CA-1574-4EE3-87C0-A26518E97AC8}">
      <dsp:nvSpPr>
        <dsp:cNvPr id="0" name=""/>
        <dsp:cNvSpPr/>
      </dsp:nvSpPr>
      <dsp:spPr>
        <a:xfrm>
          <a:off x="0" y="673"/>
          <a:ext cx="4773168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581CF4-1BF3-49CB-8F58-23F5EF5C2220}">
      <dsp:nvSpPr>
        <dsp:cNvPr id="0" name=""/>
        <dsp:cNvSpPr/>
      </dsp:nvSpPr>
      <dsp:spPr>
        <a:xfrm>
          <a:off x="476436" y="355047"/>
          <a:ext cx="866247" cy="8662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CD45F-0622-482B-8779-BB7D4059DB3F}">
      <dsp:nvSpPr>
        <dsp:cNvPr id="0" name=""/>
        <dsp:cNvSpPr/>
      </dsp:nvSpPr>
      <dsp:spPr>
        <a:xfrm>
          <a:off x="1819120" y="673"/>
          <a:ext cx="2954047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Integrity means owning flaws and returning to God quickly.</a:t>
          </a:r>
        </a:p>
      </dsp:txBody>
      <dsp:txXfrm>
        <a:off x="1819120" y="673"/>
        <a:ext cx="2954047" cy="1574995"/>
      </dsp:txXfrm>
    </dsp:sp>
    <dsp:sp modelId="{9E884499-6750-486B-BD18-AD0EA0D18E79}">
      <dsp:nvSpPr>
        <dsp:cNvPr id="0" name=""/>
        <dsp:cNvSpPr/>
      </dsp:nvSpPr>
      <dsp:spPr>
        <a:xfrm>
          <a:off x="0" y="1969418"/>
          <a:ext cx="4773168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A38899-0C05-4A7E-911C-57BAD03DBB4D}">
      <dsp:nvSpPr>
        <dsp:cNvPr id="0" name=""/>
        <dsp:cNvSpPr/>
      </dsp:nvSpPr>
      <dsp:spPr>
        <a:xfrm>
          <a:off x="476436" y="2323792"/>
          <a:ext cx="866247" cy="8662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BAF34C-E5AA-4C78-9D46-F4C3C208A953}">
      <dsp:nvSpPr>
        <dsp:cNvPr id="0" name=""/>
        <dsp:cNvSpPr/>
      </dsp:nvSpPr>
      <dsp:spPr>
        <a:xfrm>
          <a:off x="1819120" y="1969418"/>
          <a:ext cx="2954047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Caleb confessed his failures and asked for help.</a:t>
          </a:r>
        </a:p>
      </dsp:txBody>
      <dsp:txXfrm>
        <a:off x="1819120" y="1969418"/>
        <a:ext cx="2954047" cy="1574995"/>
      </dsp:txXfrm>
    </dsp:sp>
    <dsp:sp modelId="{5ACFA6DA-EEBB-4009-9156-53C1AE7CE13E}">
      <dsp:nvSpPr>
        <dsp:cNvPr id="0" name=""/>
        <dsp:cNvSpPr/>
      </dsp:nvSpPr>
      <dsp:spPr>
        <a:xfrm>
          <a:off x="0" y="3938162"/>
          <a:ext cx="4773168" cy="157499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606031-5947-4BCD-879C-A38B02D2FD7E}">
      <dsp:nvSpPr>
        <dsp:cNvPr id="0" name=""/>
        <dsp:cNvSpPr/>
      </dsp:nvSpPr>
      <dsp:spPr>
        <a:xfrm>
          <a:off x="476436" y="4292537"/>
          <a:ext cx="866247" cy="8662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91E9B-A84E-4196-A77A-931F067D8DFF}">
      <dsp:nvSpPr>
        <dsp:cNvPr id="0" name=""/>
        <dsp:cNvSpPr/>
      </dsp:nvSpPr>
      <dsp:spPr>
        <a:xfrm>
          <a:off x="1819120" y="3938162"/>
          <a:ext cx="2954047" cy="15749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687" tIns="166687" rIns="166687" bIns="16668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'Lord, I messed up. Help me do better.'</a:t>
          </a:r>
        </a:p>
      </dsp:txBody>
      <dsp:txXfrm>
        <a:off x="1819120" y="3938162"/>
        <a:ext cx="2954047" cy="15749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16BAAD-A5B6-4145-9E2A-2A66E4544EAB}">
      <dsp:nvSpPr>
        <dsp:cNvPr id="0" name=""/>
        <dsp:cNvSpPr/>
      </dsp:nvSpPr>
      <dsp:spPr>
        <a:xfrm>
          <a:off x="0" y="156636"/>
          <a:ext cx="4773168" cy="12331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Don’t lie (Prov. 12:22), exaggerate, flatter, or steal.</a:t>
          </a:r>
        </a:p>
      </dsp:txBody>
      <dsp:txXfrm>
        <a:off x="60199" y="216835"/>
        <a:ext cx="4652770" cy="1112781"/>
      </dsp:txXfrm>
    </dsp:sp>
    <dsp:sp modelId="{7A0429DF-19B4-4AAF-8A4F-54A8E45B38D4}">
      <dsp:nvSpPr>
        <dsp:cNvPr id="0" name=""/>
        <dsp:cNvSpPr/>
      </dsp:nvSpPr>
      <dsp:spPr>
        <a:xfrm>
          <a:off x="0" y="1479096"/>
          <a:ext cx="4773168" cy="1233179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Return borrowed items in better shape.</a:t>
          </a:r>
        </a:p>
      </dsp:txBody>
      <dsp:txXfrm>
        <a:off x="60199" y="1539295"/>
        <a:ext cx="4652770" cy="1112781"/>
      </dsp:txXfrm>
    </dsp:sp>
    <dsp:sp modelId="{C05C255E-B957-45DA-8733-BE720A1D6B69}">
      <dsp:nvSpPr>
        <dsp:cNvPr id="0" name=""/>
        <dsp:cNvSpPr/>
      </dsp:nvSpPr>
      <dsp:spPr>
        <a:xfrm>
          <a:off x="0" y="2801556"/>
          <a:ext cx="4773168" cy="1233179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Keep promises even when it's hard (Ps. 15:4).</a:t>
          </a:r>
        </a:p>
      </dsp:txBody>
      <dsp:txXfrm>
        <a:off x="60199" y="2861755"/>
        <a:ext cx="4652770" cy="1112781"/>
      </dsp:txXfrm>
    </dsp:sp>
    <dsp:sp modelId="{57CCE6FA-8790-48ED-8A83-E7FEF2C02485}">
      <dsp:nvSpPr>
        <dsp:cNvPr id="0" name=""/>
        <dsp:cNvSpPr/>
      </dsp:nvSpPr>
      <dsp:spPr>
        <a:xfrm>
          <a:off x="0" y="4124016"/>
          <a:ext cx="4773168" cy="1233179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/>
            <a:t>God never lies – Numbers 23:19</a:t>
          </a:r>
        </a:p>
      </dsp:txBody>
      <dsp:txXfrm>
        <a:off x="60199" y="4184215"/>
        <a:ext cx="4652770" cy="111278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85DB13-1F54-4636-B65D-0231A67400CF}">
      <dsp:nvSpPr>
        <dsp:cNvPr id="0" name=""/>
        <dsp:cNvSpPr/>
      </dsp:nvSpPr>
      <dsp:spPr>
        <a:xfrm>
          <a:off x="0" y="36390"/>
          <a:ext cx="5175384" cy="1759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Caleb learned to honor God first — before ministry, work, or family.</a:t>
          </a:r>
        </a:p>
      </dsp:txBody>
      <dsp:txXfrm>
        <a:off x="85900" y="122290"/>
        <a:ext cx="5003584" cy="1587880"/>
      </dsp:txXfrm>
    </dsp:sp>
    <dsp:sp modelId="{99A73F4A-A5F6-46F1-AD92-F6E4778347F5}">
      <dsp:nvSpPr>
        <dsp:cNvPr id="0" name=""/>
        <dsp:cNvSpPr/>
      </dsp:nvSpPr>
      <dsp:spPr>
        <a:xfrm>
          <a:off x="0" y="1888230"/>
          <a:ext cx="5175384" cy="1759680"/>
        </a:xfrm>
        <a:prstGeom prst="roundRect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Jesus called the disciples 'to be with Him' (Mark 3:14).</a:t>
          </a:r>
        </a:p>
      </dsp:txBody>
      <dsp:txXfrm>
        <a:off x="85900" y="1974130"/>
        <a:ext cx="5003584" cy="1587880"/>
      </dsp:txXfrm>
    </dsp:sp>
    <dsp:sp modelId="{8F3334C5-639F-4507-B811-A28D5B63AAB4}">
      <dsp:nvSpPr>
        <dsp:cNvPr id="0" name=""/>
        <dsp:cNvSpPr/>
      </dsp:nvSpPr>
      <dsp:spPr>
        <a:xfrm>
          <a:off x="0" y="3740070"/>
          <a:ext cx="5175384" cy="1759680"/>
        </a:xfrm>
        <a:prstGeom prst="roundRect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Mary chose the better part — time with Jesus (Luke 10:42).</a:t>
          </a:r>
        </a:p>
      </dsp:txBody>
      <dsp:txXfrm>
        <a:off x="85900" y="3825970"/>
        <a:ext cx="5003584" cy="15878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8A60B9-EC81-497D-AA40-F2BAA73DDF30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D540A8-6254-4D2E-AF85-56D5C1901B2A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86190-25A3-406F-8124-123A0B9B49FE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Paul confronted Peter when he compromised (Gal. 2:11–12).</a:t>
          </a:r>
        </a:p>
      </dsp:txBody>
      <dsp:txXfrm>
        <a:off x="1493203" y="552"/>
        <a:ext cx="6736396" cy="1292816"/>
      </dsp:txXfrm>
    </dsp:sp>
    <dsp:sp modelId="{2957406D-0485-4386-A53B-B834F054F611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E3E6FB-49BA-4DD8-8CDE-16322ACEED45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38B06-D4DB-44AF-9F04-7A02385249FC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 lived with full awareness of God’s presence (2 Cor. 11:31).</a:t>
          </a:r>
        </a:p>
      </dsp:txBody>
      <dsp:txXfrm>
        <a:off x="1493203" y="1616573"/>
        <a:ext cx="6736396" cy="1292816"/>
      </dsp:txXfrm>
    </dsp:sp>
    <dsp:sp modelId="{7EE1D819-FAB1-4495-9A7D-29F6702CA90C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3B1DB6-2321-4284-B9F9-512D6DD32024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772F51-0CA6-4E8D-B57C-CC898FE60654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 preached and practiced truth and honor.</a:t>
          </a:r>
        </a:p>
      </dsp:txBody>
      <dsp:txXfrm>
        <a:off x="1493203" y="3232593"/>
        <a:ext cx="6736396" cy="12928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0323A2-721B-4D2F-B65D-E0775B195B3E}">
      <dsp:nvSpPr>
        <dsp:cNvPr id="0" name=""/>
        <dsp:cNvSpPr/>
      </dsp:nvSpPr>
      <dsp:spPr>
        <a:xfrm>
          <a:off x="52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FE8B35-2FA2-4B62-B94B-6D89D34F4E6A}">
      <dsp:nvSpPr>
        <dsp:cNvPr id="0" name=""/>
        <dsp:cNvSpPr/>
      </dsp:nvSpPr>
      <dsp:spPr>
        <a:xfrm>
          <a:off x="2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Do I keep my word?</a:t>
          </a:r>
        </a:p>
      </dsp:txBody>
      <dsp:txXfrm>
        <a:off x="25435" y="2276522"/>
        <a:ext cx="1800000" cy="720000"/>
      </dsp:txXfrm>
    </dsp:sp>
    <dsp:sp modelId="{6428FB34-96AC-4B38-9D83-2D6957A6D77E}">
      <dsp:nvSpPr>
        <dsp:cNvPr id="0" name=""/>
        <dsp:cNvSpPr/>
      </dsp:nvSpPr>
      <dsp:spPr>
        <a:xfrm>
          <a:off x="263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B3FE93-4F72-4051-802D-BF9A498AB14D}">
      <dsp:nvSpPr>
        <dsp:cNvPr id="0" name=""/>
        <dsp:cNvSpPr/>
      </dsp:nvSpPr>
      <dsp:spPr>
        <a:xfrm>
          <a:off x="214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Am I honest with money, time, and speech?</a:t>
          </a:r>
        </a:p>
      </dsp:txBody>
      <dsp:txXfrm>
        <a:off x="2140435" y="2276522"/>
        <a:ext cx="1800000" cy="720000"/>
      </dsp:txXfrm>
    </dsp:sp>
    <dsp:sp modelId="{D13F3CA8-2CD5-45F3-95BB-5947644D5955}">
      <dsp:nvSpPr>
        <dsp:cNvPr id="0" name=""/>
        <dsp:cNvSpPr/>
      </dsp:nvSpPr>
      <dsp:spPr>
        <a:xfrm>
          <a:off x="4750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90A25C-221F-4F53-90CC-2F7258AEC2D4}">
      <dsp:nvSpPr>
        <dsp:cNvPr id="0" name=""/>
        <dsp:cNvSpPr/>
      </dsp:nvSpPr>
      <dsp:spPr>
        <a:xfrm>
          <a:off x="4255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Do I trust God to defend me when wronged?</a:t>
          </a:r>
        </a:p>
      </dsp:txBody>
      <dsp:txXfrm>
        <a:off x="4255435" y="2276522"/>
        <a:ext cx="1800000" cy="720000"/>
      </dsp:txXfrm>
    </dsp:sp>
    <dsp:sp modelId="{EA69BE84-378E-4C75-8139-5AF29F19C1A0}">
      <dsp:nvSpPr>
        <dsp:cNvPr id="0" name=""/>
        <dsp:cNvSpPr/>
      </dsp:nvSpPr>
      <dsp:spPr>
        <a:xfrm>
          <a:off x="6865435" y="1196282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8FE06D-2EA6-477B-8B7D-D0B87562C14E}">
      <dsp:nvSpPr>
        <dsp:cNvPr id="0" name=""/>
        <dsp:cNvSpPr/>
      </dsp:nvSpPr>
      <dsp:spPr>
        <a:xfrm>
          <a:off x="6370435" y="227652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'When wronged, turn it over to God.' – Kenneth Copeland</a:t>
          </a:r>
        </a:p>
      </dsp:txBody>
      <dsp:txXfrm>
        <a:off x="6370435" y="2276522"/>
        <a:ext cx="18000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BB8BC2-BDBF-4A33-921C-56FE27111C1B}">
      <dsp:nvSpPr>
        <dsp:cNvPr id="0" name=""/>
        <dsp:cNvSpPr/>
      </dsp:nvSpPr>
      <dsp:spPr>
        <a:xfrm>
          <a:off x="0" y="96709"/>
          <a:ext cx="5000124" cy="9945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Protection &amp; Defense – Ps. 7:10, 41:11–12</a:t>
          </a:r>
        </a:p>
      </dsp:txBody>
      <dsp:txXfrm>
        <a:off x="48547" y="145256"/>
        <a:ext cx="4903030" cy="897406"/>
      </dsp:txXfrm>
    </dsp:sp>
    <dsp:sp modelId="{58AE4B11-E405-4389-930A-F6DC71145C32}">
      <dsp:nvSpPr>
        <dsp:cNvPr id="0" name=""/>
        <dsp:cNvSpPr/>
      </dsp:nvSpPr>
      <dsp:spPr>
        <a:xfrm>
          <a:off x="0" y="1163209"/>
          <a:ext cx="5000124" cy="99450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Presence of God – Ps. 15:1–2, 140:13</a:t>
          </a:r>
        </a:p>
      </dsp:txBody>
      <dsp:txXfrm>
        <a:off x="48547" y="1211756"/>
        <a:ext cx="4903030" cy="897406"/>
      </dsp:txXfrm>
    </dsp:sp>
    <dsp:sp modelId="{9C821F3F-5A14-4F70-83BD-1E052DCD6E3E}">
      <dsp:nvSpPr>
        <dsp:cNvPr id="0" name=""/>
        <dsp:cNvSpPr/>
      </dsp:nvSpPr>
      <dsp:spPr>
        <a:xfrm>
          <a:off x="0" y="2229710"/>
          <a:ext cx="5000124" cy="994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Stability &amp; Strength – Ps. 15:3–5, Prov. 10:9</a:t>
          </a:r>
        </a:p>
      </dsp:txBody>
      <dsp:txXfrm>
        <a:off x="48547" y="2278257"/>
        <a:ext cx="4903030" cy="897406"/>
      </dsp:txXfrm>
    </dsp:sp>
    <dsp:sp modelId="{1D6777D8-8A43-46FA-9D78-AFA38AB4587B}">
      <dsp:nvSpPr>
        <dsp:cNvPr id="0" name=""/>
        <dsp:cNvSpPr/>
      </dsp:nvSpPr>
      <dsp:spPr>
        <a:xfrm>
          <a:off x="0" y="3296210"/>
          <a:ext cx="5000124" cy="9945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Guidance &amp; Wisdom – Prov. 11:3, 2:7, 16:17</a:t>
          </a:r>
        </a:p>
      </dsp:txBody>
      <dsp:txXfrm>
        <a:off x="48547" y="3344757"/>
        <a:ext cx="4903030" cy="897406"/>
      </dsp:txXfrm>
    </dsp:sp>
    <dsp:sp modelId="{B36A4F53-C6B3-4A91-B05E-8D163405AF47}">
      <dsp:nvSpPr>
        <dsp:cNvPr id="0" name=""/>
        <dsp:cNvSpPr/>
      </dsp:nvSpPr>
      <dsp:spPr>
        <a:xfrm>
          <a:off x="0" y="4362710"/>
          <a:ext cx="5000124" cy="99450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Joy, Light, and Favor – Ps. 64:10, 97:11, Prov. 15:8</a:t>
          </a:r>
        </a:p>
      </dsp:txBody>
      <dsp:txXfrm>
        <a:off x="48547" y="4411257"/>
        <a:ext cx="4903030" cy="897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Person walking up a stairs">
            <a:extLst>
              <a:ext uri="{FF2B5EF4-FFF2-40B4-BE49-F238E27FC236}">
                <a16:creationId xmlns:a16="http://schemas.microsoft.com/office/drawing/2014/main" id="{8B35B07E-5525-7F09-B578-32CFB6E568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370" r="18350" b="-1"/>
          <a:stretch>
            <a:fillRect/>
          </a:stretch>
        </p:blipFill>
        <p:spPr>
          <a:xfrm>
            <a:off x="2642616" y="10"/>
            <a:ext cx="6501384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200">
                <a:solidFill>
                  <a:schemeClr val="bg1"/>
                </a:solidFill>
              </a:rPr>
              <a:t>Integrity – Walking in Honesty and Honor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485" y="4872922"/>
            <a:ext cx="3017519" cy="1208141"/>
          </a:xfrm>
        </p:spPr>
        <p:txBody>
          <a:bodyPr>
            <a:normAutofit/>
          </a:bodyPr>
          <a:lstStyle/>
          <a:p>
            <a:pPr algn="l"/>
            <a:r>
              <a:rPr lang="en-US" sz="1700">
                <a:solidFill>
                  <a:schemeClr val="bg1"/>
                </a:solidFill>
              </a:rPr>
              <a:t>Week 6 | Christ-like Character Series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US" sz="3500">
                <a:solidFill>
                  <a:srgbClr val="FFFFFF"/>
                </a:solidFill>
              </a:rPr>
              <a:t>God’s Promises for the Upright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7AF95F0-AFCA-ACF5-FA0D-FFC48F542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138462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Caleb’s Reward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6C4566-9560-8DB8-C84B-DB484C997AB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IN" sz="3600"/>
              <a:t>Weekly Assignment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F1EF133-E3F1-F243-CFE1-E9458A58B9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7670888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CCA69EF-E8B5-4598-BEAD-258F15765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877720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85D65ED-8248-4E7D-AF41-C2685CAE7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877720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raphic 212">
            <a:extLst>
              <a:ext uri="{FF2B5EF4-FFF2-40B4-BE49-F238E27FC236}">
                <a16:creationId xmlns:a16="http://schemas.microsoft.com/office/drawing/2014/main" id="{76A8F9C6-ED35-4E0A-AC66-5241CA206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141" y="412979"/>
            <a:ext cx="685924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4F71A736-42D6-4F11-8A7B-633C40624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141" y="412979"/>
            <a:ext cx="685924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019251"/>
          </a:xfrm>
        </p:spPr>
        <p:txBody>
          <a:bodyPr>
            <a:normAutofit/>
          </a:bodyPr>
          <a:lstStyle/>
          <a:p>
            <a:r>
              <a:rPr lang="en-IN">
                <a:solidFill>
                  <a:schemeClr val="bg1"/>
                </a:solidFill>
              </a:rPr>
              <a:t>Guided by Integrity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73D287-48F0-41E2-8B0B-DE4C7D17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31430" y="5364542"/>
            <a:ext cx="1171823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BC3C2F6-A83E-46F7-89F9-C282A9234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D78D60A-D765-47AF-BF8C-DD38B6749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B61CBF5-5283-4C6A-9049-AA88E1756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7A00BB8-8401-4CFA-A40C-8A60D39A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2F6FC59-F5F7-4ED5-8DCD-CF1060899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124749C-25FB-43F3-97CC-16D3738B1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3CAAC4D-89A7-40FC-A14D-14E7137A5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9F8FFC8-0941-4853-894E-6FBB72564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84F021A-2C9B-422B-8408-BB819B314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53138C4-3227-4945-9CE8-AF90A759D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C9C4482-176D-49FB-BFC0-2DCD9283E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37D9F02-FC5F-4AA6-83BD-AE4EC012D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23DF942-E0FC-4481-99E4-5EDE1F760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2571B16-D62A-4B37-A469-E72C79D69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3667" y="444870"/>
            <a:ext cx="5193577" cy="5665806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9E0A0BC-3EE4-4453-9522-08FF2DE30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6184" y="436482"/>
            <a:ext cx="5201060" cy="5665805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BE36BD-9903-4FB5-BBE7-1023D7F73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3141" y="305936"/>
            <a:ext cx="5207858" cy="568529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33F673F-50F7-962A-11BD-8CC4460471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893866"/>
              </p:ext>
            </p:extLst>
          </p:nvPr>
        </p:nvGraphicFramePr>
        <p:xfrm>
          <a:off x="3877235" y="693271"/>
          <a:ext cx="4638115" cy="4887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500">
                <a:solidFill>
                  <a:srgbClr val="FFFFFF"/>
                </a:solidFill>
              </a:rPr>
              <a:t>God Cannot Lie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BC9C82A-7811-CCEF-0C72-9543488D06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8236097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n-IN" sz="3500">
                <a:solidFill>
                  <a:srgbClr val="FFFFFF"/>
                </a:solidFill>
              </a:rPr>
              <a:t>God’s Presence and Protection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988EE5-5036-A3F1-CF25-60ACCF8ED1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81144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776D29F-0A2C-4F75-8582-7C7DFCBD1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74819"/>
            <a:ext cx="3281363" cy="28583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6300">
                <a:solidFill>
                  <a:schemeClr val="bg1"/>
                </a:solidFill>
              </a:rPr>
              <a:t>Integrity Under Pressure</a:t>
            </a:r>
          </a:p>
        </p:txBody>
      </p:sp>
      <p:pic>
        <p:nvPicPr>
          <p:cNvPr id="5" name="Content Placeholder 4" descr="A tree with roots on the beach&#10;&#10;AI-generated content may be incorrect.">
            <a:extLst>
              <a:ext uri="{FF2B5EF4-FFF2-40B4-BE49-F238E27FC236}">
                <a16:creationId xmlns:a16="http://schemas.microsoft.com/office/drawing/2014/main" id="{843AF523-B100-F3E4-7220-28A72FD360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4107" r="6905"/>
          <a:stretch>
            <a:fillRect/>
          </a:stretch>
        </p:blipFill>
        <p:spPr>
          <a:xfrm>
            <a:off x="4261757" y="1"/>
            <a:ext cx="4882243" cy="6857999"/>
          </a:xfrm>
          <a:custGeom>
            <a:avLst/>
            <a:gdLst/>
            <a:ahLst/>
            <a:cxnLst/>
            <a:rect l="l" t="t" r="r" b="b"/>
            <a:pathLst>
              <a:path w="6509657" h="6857999">
                <a:moveTo>
                  <a:pt x="752157" y="6118149"/>
                </a:moveTo>
                <a:cubicBezTo>
                  <a:pt x="745608" y="6124102"/>
                  <a:pt x="737987" y="6129341"/>
                  <a:pt x="730938" y="6133722"/>
                </a:cubicBezTo>
                <a:cubicBezTo>
                  <a:pt x="723794" y="6138152"/>
                  <a:pt x="718448" y="6143474"/>
                  <a:pt x="714778" y="6149379"/>
                </a:cubicBezTo>
                <a:lnTo>
                  <a:pt x="709303" y="6166562"/>
                </a:lnTo>
                <a:lnTo>
                  <a:pt x="714778" y="6149380"/>
                </a:lnTo>
                <a:cubicBezTo>
                  <a:pt x="718448" y="6143474"/>
                  <a:pt x="723794" y="6138152"/>
                  <a:pt x="730938" y="6133723"/>
                </a:cubicBezTo>
                <a:cubicBezTo>
                  <a:pt x="737987" y="6129341"/>
                  <a:pt x="745608" y="6124102"/>
                  <a:pt x="752157" y="6118149"/>
                </a:cubicBezTo>
                <a:close/>
                <a:moveTo>
                  <a:pt x="844000" y="4941372"/>
                </a:moveTo>
                <a:lnTo>
                  <a:pt x="840670" y="4950868"/>
                </a:lnTo>
                <a:lnTo>
                  <a:pt x="830985" y="4991382"/>
                </a:lnTo>
                <a:lnTo>
                  <a:pt x="840670" y="4950869"/>
                </a:lnTo>
                <a:close/>
                <a:moveTo>
                  <a:pt x="840061" y="4749807"/>
                </a:moveTo>
                <a:cubicBezTo>
                  <a:pt x="852197" y="4762827"/>
                  <a:pt x="853054" y="4781365"/>
                  <a:pt x="854768" y="4799797"/>
                </a:cubicBezTo>
                <a:cubicBezTo>
                  <a:pt x="853054" y="4781365"/>
                  <a:pt x="852197" y="4762826"/>
                  <a:pt x="840061" y="4749807"/>
                </a:cubicBezTo>
                <a:close/>
                <a:moveTo>
                  <a:pt x="822263" y="4543185"/>
                </a:moveTo>
                <a:lnTo>
                  <a:pt x="816857" y="4557091"/>
                </a:lnTo>
                <a:cubicBezTo>
                  <a:pt x="805236" y="4573618"/>
                  <a:pt x="796449" y="4588275"/>
                  <a:pt x="790493" y="4602021"/>
                </a:cubicBezTo>
                <a:cubicBezTo>
                  <a:pt x="796449" y="4588275"/>
                  <a:pt x="805236" y="4573618"/>
                  <a:pt x="816857" y="4557092"/>
                </a:cubicBezTo>
                <a:cubicBezTo>
                  <a:pt x="819238" y="4553662"/>
                  <a:pt x="821286" y="4548281"/>
                  <a:pt x="822263" y="4543185"/>
                </a:cubicBezTo>
                <a:close/>
                <a:moveTo>
                  <a:pt x="356045" y="2819253"/>
                </a:moveTo>
                <a:lnTo>
                  <a:pt x="344401" y="2827483"/>
                </a:lnTo>
                <a:lnTo>
                  <a:pt x="344399" y="2827486"/>
                </a:lnTo>
                <a:lnTo>
                  <a:pt x="325550" y="2842392"/>
                </a:lnTo>
                <a:lnTo>
                  <a:pt x="315896" y="2861156"/>
                </a:lnTo>
                <a:lnTo>
                  <a:pt x="344399" y="2827486"/>
                </a:lnTo>
                <a:lnTo>
                  <a:pt x="344401" y="2827484"/>
                </a:lnTo>
                <a:close/>
                <a:moveTo>
                  <a:pt x="425699" y="1974015"/>
                </a:moveTo>
                <a:cubicBezTo>
                  <a:pt x="427224" y="1991685"/>
                  <a:pt x="433462" y="2008497"/>
                  <a:pt x="449941" y="2023547"/>
                </a:cubicBezTo>
                <a:cubicBezTo>
                  <a:pt x="441702" y="2016020"/>
                  <a:pt x="436022" y="2008056"/>
                  <a:pt x="432213" y="1999763"/>
                </a:cubicBezTo>
                <a:close/>
                <a:moveTo>
                  <a:pt x="442893" y="1768838"/>
                </a:moveTo>
                <a:cubicBezTo>
                  <a:pt x="451656" y="1779981"/>
                  <a:pt x="453942" y="1790986"/>
                  <a:pt x="452275" y="1801558"/>
                </a:cubicBezTo>
                <a:lnTo>
                  <a:pt x="451495" y="1785412"/>
                </a:lnTo>
                <a:cubicBezTo>
                  <a:pt x="450037" y="1779948"/>
                  <a:pt x="447274" y="1774411"/>
                  <a:pt x="442893" y="1768838"/>
                </a:cubicBezTo>
                <a:close/>
                <a:moveTo>
                  <a:pt x="333304" y="520953"/>
                </a:moveTo>
                <a:cubicBezTo>
                  <a:pt x="333743" y="528850"/>
                  <a:pt x="335480" y="536547"/>
                  <a:pt x="337867" y="544146"/>
                </a:cubicBezTo>
                <a:lnTo>
                  <a:pt x="340032" y="549926"/>
                </a:lnTo>
                <a:lnTo>
                  <a:pt x="340448" y="551717"/>
                </a:lnTo>
                <a:lnTo>
                  <a:pt x="346286" y="566616"/>
                </a:lnTo>
                <a:lnTo>
                  <a:pt x="346338" y="566754"/>
                </a:lnTo>
                <a:lnTo>
                  <a:pt x="352655" y="583595"/>
                </a:lnTo>
                <a:lnTo>
                  <a:pt x="359452" y="612658"/>
                </a:lnTo>
                <a:cubicBezTo>
                  <a:pt x="358987" y="604728"/>
                  <a:pt x="357230" y="597005"/>
                  <a:pt x="354829" y="589388"/>
                </a:cubicBezTo>
                <a:lnTo>
                  <a:pt x="352655" y="583595"/>
                </a:lnTo>
                <a:lnTo>
                  <a:pt x="352236" y="581804"/>
                </a:lnTo>
                <a:lnTo>
                  <a:pt x="346286" y="566616"/>
                </a:lnTo>
                <a:lnTo>
                  <a:pt x="340032" y="549926"/>
                </a:lnTo>
                <a:close/>
                <a:moveTo>
                  <a:pt x="384407" y="268794"/>
                </a:moveTo>
                <a:lnTo>
                  <a:pt x="387838" y="328017"/>
                </a:lnTo>
                <a:cubicBezTo>
                  <a:pt x="389527" y="318646"/>
                  <a:pt x="389932" y="309031"/>
                  <a:pt x="389283" y="299164"/>
                </a:cubicBezTo>
                <a:cubicBezTo>
                  <a:pt x="388635" y="289296"/>
                  <a:pt x="386932" y="279176"/>
                  <a:pt x="384407" y="268794"/>
                </a:cubicBezTo>
                <a:close/>
                <a:moveTo>
                  <a:pt x="66991" y="0"/>
                </a:moveTo>
                <a:lnTo>
                  <a:pt x="6509657" y="0"/>
                </a:lnTo>
                <a:lnTo>
                  <a:pt x="6509657" y="6857999"/>
                </a:lnTo>
                <a:lnTo>
                  <a:pt x="149318" y="6857999"/>
                </a:lnTo>
                <a:lnTo>
                  <a:pt x="149318" y="6857457"/>
                </a:lnTo>
                <a:lnTo>
                  <a:pt x="22079" y="6857457"/>
                </a:lnTo>
                <a:lnTo>
                  <a:pt x="26850" y="6796804"/>
                </a:lnTo>
                <a:cubicBezTo>
                  <a:pt x="32161" y="6777207"/>
                  <a:pt x="39591" y="6758011"/>
                  <a:pt x="44354" y="6738388"/>
                </a:cubicBezTo>
                <a:cubicBezTo>
                  <a:pt x="48736" y="6720103"/>
                  <a:pt x="58832" y="6702955"/>
                  <a:pt x="67214" y="6685617"/>
                </a:cubicBezTo>
                <a:cubicBezTo>
                  <a:pt x="83217" y="6652472"/>
                  <a:pt x="73120" y="6617036"/>
                  <a:pt x="77310" y="6583128"/>
                </a:cubicBezTo>
                <a:cubicBezTo>
                  <a:pt x="78645" y="6572269"/>
                  <a:pt x="80168" y="6561411"/>
                  <a:pt x="82837" y="6550742"/>
                </a:cubicBezTo>
                <a:cubicBezTo>
                  <a:pt x="89885" y="6521593"/>
                  <a:pt x="95981" y="6491874"/>
                  <a:pt x="105697" y="6463490"/>
                </a:cubicBezTo>
                <a:cubicBezTo>
                  <a:pt x="116556" y="6431292"/>
                  <a:pt x="131034" y="6400429"/>
                  <a:pt x="146086" y="6363664"/>
                </a:cubicBezTo>
                <a:cubicBezTo>
                  <a:pt x="142275" y="6350899"/>
                  <a:pt x="131986" y="6331277"/>
                  <a:pt x="131034" y="6311084"/>
                </a:cubicBezTo>
                <a:cubicBezTo>
                  <a:pt x="127795" y="6246121"/>
                  <a:pt x="145513" y="6185351"/>
                  <a:pt x="173518" y="6127247"/>
                </a:cubicBezTo>
                <a:cubicBezTo>
                  <a:pt x="181899" y="6109530"/>
                  <a:pt x="187424" y="6090477"/>
                  <a:pt x="195616" y="6072569"/>
                </a:cubicBezTo>
                <a:cubicBezTo>
                  <a:pt x="198472" y="6066284"/>
                  <a:pt x="204569" y="6058092"/>
                  <a:pt x="210285" y="6056948"/>
                </a:cubicBezTo>
                <a:cubicBezTo>
                  <a:pt x="243432" y="6050282"/>
                  <a:pt x="242863" y="6025515"/>
                  <a:pt x="244766" y="5999796"/>
                </a:cubicBezTo>
                <a:cubicBezTo>
                  <a:pt x="247051" y="5969124"/>
                  <a:pt x="252386" y="5938836"/>
                  <a:pt x="256958" y="5908355"/>
                </a:cubicBezTo>
                <a:cubicBezTo>
                  <a:pt x="257530" y="5904353"/>
                  <a:pt x="261531" y="5900735"/>
                  <a:pt x="264200" y="5897114"/>
                </a:cubicBezTo>
                <a:cubicBezTo>
                  <a:pt x="268199" y="5891590"/>
                  <a:pt x="274295" y="5886447"/>
                  <a:pt x="275818" y="5880348"/>
                </a:cubicBezTo>
                <a:cubicBezTo>
                  <a:pt x="283249" y="5849107"/>
                  <a:pt x="289535" y="5817674"/>
                  <a:pt x="296393" y="5786239"/>
                </a:cubicBezTo>
                <a:cubicBezTo>
                  <a:pt x="297918" y="5779191"/>
                  <a:pt x="299823" y="5771953"/>
                  <a:pt x="302870" y="5765474"/>
                </a:cubicBezTo>
                <a:cubicBezTo>
                  <a:pt x="305728" y="5759378"/>
                  <a:pt x="310683" y="5754234"/>
                  <a:pt x="313730" y="5748136"/>
                </a:cubicBezTo>
                <a:cubicBezTo>
                  <a:pt x="321920" y="5731564"/>
                  <a:pt x="329541" y="5714607"/>
                  <a:pt x="338685" y="5695178"/>
                </a:cubicBezTo>
                <a:cubicBezTo>
                  <a:pt x="321541" y="5684320"/>
                  <a:pt x="331257" y="5669647"/>
                  <a:pt x="339447" y="5651360"/>
                </a:cubicBezTo>
                <a:cubicBezTo>
                  <a:pt x="347830" y="5632691"/>
                  <a:pt x="350497" y="5611164"/>
                  <a:pt x="353545" y="5590590"/>
                </a:cubicBezTo>
                <a:cubicBezTo>
                  <a:pt x="359070" y="5552869"/>
                  <a:pt x="362499" y="5514957"/>
                  <a:pt x="367451" y="5477239"/>
                </a:cubicBezTo>
                <a:cubicBezTo>
                  <a:pt x="368595" y="5469236"/>
                  <a:pt x="370690" y="5460092"/>
                  <a:pt x="375454" y="5453995"/>
                </a:cubicBezTo>
                <a:cubicBezTo>
                  <a:pt x="407459" y="5412276"/>
                  <a:pt x="416411" y="5361598"/>
                  <a:pt x="413366" y="5313403"/>
                </a:cubicBezTo>
                <a:cubicBezTo>
                  <a:pt x="411078" y="5275491"/>
                  <a:pt x="409363" y="5238343"/>
                  <a:pt x="412601" y="5200813"/>
                </a:cubicBezTo>
                <a:cubicBezTo>
                  <a:pt x="412793" y="5197955"/>
                  <a:pt x="412411" y="5194145"/>
                  <a:pt x="410887" y="5192051"/>
                </a:cubicBezTo>
                <a:cubicBezTo>
                  <a:pt x="400791" y="5179097"/>
                  <a:pt x="400029" y="5165570"/>
                  <a:pt x="398315" y="5148995"/>
                </a:cubicBezTo>
                <a:cubicBezTo>
                  <a:pt x="395837" y="5125562"/>
                  <a:pt x="397553" y="5104036"/>
                  <a:pt x="401743" y="5082317"/>
                </a:cubicBezTo>
                <a:cubicBezTo>
                  <a:pt x="404791" y="5066505"/>
                  <a:pt x="411078" y="5050504"/>
                  <a:pt x="419080" y="5036405"/>
                </a:cubicBezTo>
                <a:cubicBezTo>
                  <a:pt x="430320" y="5016785"/>
                  <a:pt x="434701" y="4997922"/>
                  <a:pt x="419841" y="4979253"/>
                </a:cubicBezTo>
                <a:cubicBezTo>
                  <a:pt x="404029" y="4959061"/>
                  <a:pt x="409553" y="4936201"/>
                  <a:pt x="408983" y="4913909"/>
                </a:cubicBezTo>
                <a:cubicBezTo>
                  <a:pt x="408791" y="4904195"/>
                  <a:pt x="409175" y="4893907"/>
                  <a:pt x="406697" y="4884572"/>
                </a:cubicBezTo>
                <a:cubicBezTo>
                  <a:pt x="399647" y="4857522"/>
                  <a:pt x="388978" y="4831420"/>
                  <a:pt x="384216" y="4803988"/>
                </a:cubicBezTo>
                <a:cubicBezTo>
                  <a:pt x="381551" y="4788747"/>
                  <a:pt x="386312" y="4771793"/>
                  <a:pt x="389741" y="4755980"/>
                </a:cubicBezTo>
                <a:cubicBezTo>
                  <a:pt x="393362" y="4739978"/>
                  <a:pt x="398885" y="4724167"/>
                  <a:pt x="404601" y="4708734"/>
                </a:cubicBezTo>
                <a:cubicBezTo>
                  <a:pt x="408411" y="4698258"/>
                  <a:pt x="412031" y="4686828"/>
                  <a:pt x="418889" y="4678445"/>
                </a:cubicBezTo>
                <a:cubicBezTo>
                  <a:pt x="434510" y="4659393"/>
                  <a:pt x="437178" y="4639772"/>
                  <a:pt x="428986" y="4617291"/>
                </a:cubicBezTo>
                <a:cubicBezTo>
                  <a:pt x="427651" y="4613864"/>
                  <a:pt x="427651" y="4609863"/>
                  <a:pt x="427462" y="4606053"/>
                </a:cubicBezTo>
                <a:cubicBezTo>
                  <a:pt x="423462" y="4545086"/>
                  <a:pt x="420984" y="4484127"/>
                  <a:pt x="414888" y="4423545"/>
                </a:cubicBezTo>
                <a:cubicBezTo>
                  <a:pt x="412411" y="4398972"/>
                  <a:pt x="401553" y="4375349"/>
                  <a:pt x="394695" y="4351154"/>
                </a:cubicBezTo>
                <a:cubicBezTo>
                  <a:pt x="393362" y="4346201"/>
                  <a:pt x="391265" y="4340674"/>
                  <a:pt x="392218" y="4335722"/>
                </a:cubicBezTo>
                <a:cubicBezTo>
                  <a:pt x="401743" y="4281810"/>
                  <a:pt x="387838" y="4231324"/>
                  <a:pt x="369547" y="4181603"/>
                </a:cubicBezTo>
                <a:cubicBezTo>
                  <a:pt x="367643" y="4176461"/>
                  <a:pt x="368214" y="4170174"/>
                  <a:pt x="368595" y="4164458"/>
                </a:cubicBezTo>
                <a:cubicBezTo>
                  <a:pt x="369928" y="4148453"/>
                  <a:pt x="376597" y="4131119"/>
                  <a:pt x="372597" y="4116641"/>
                </a:cubicBezTo>
                <a:cubicBezTo>
                  <a:pt x="361546" y="4078159"/>
                  <a:pt x="348211" y="4040058"/>
                  <a:pt x="331447" y="4003861"/>
                </a:cubicBezTo>
                <a:cubicBezTo>
                  <a:pt x="314494" y="3967091"/>
                  <a:pt x="300203" y="3932993"/>
                  <a:pt x="317349" y="3890891"/>
                </a:cubicBezTo>
                <a:cubicBezTo>
                  <a:pt x="324589" y="3872985"/>
                  <a:pt x="319445" y="3849362"/>
                  <a:pt x="317541" y="3828785"/>
                </a:cubicBezTo>
                <a:cubicBezTo>
                  <a:pt x="316016" y="3813737"/>
                  <a:pt x="307443" y="3799258"/>
                  <a:pt x="307443" y="3784397"/>
                </a:cubicBezTo>
                <a:cubicBezTo>
                  <a:pt x="307443" y="3744770"/>
                  <a:pt x="297345" y="3709529"/>
                  <a:pt x="276771" y="3675238"/>
                </a:cubicBezTo>
                <a:cubicBezTo>
                  <a:pt x="268770" y="3661899"/>
                  <a:pt x="274106" y="3641134"/>
                  <a:pt x="272009" y="3623799"/>
                </a:cubicBezTo>
                <a:cubicBezTo>
                  <a:pt x="269533" y="3605509"/>
                  <a:pt x="267247" y="3586653"/>
                  <a:pt x="261720" y="3569124"/>
                </a:cubicBezTo>
                <a:cubicBezTo>
                  <a:pt x="247243" y="3523785"/>
                  <a:pt x="230859" y="3479015"/>
                  <a:pt x="215618" y="3433866"/>
                </a:cubicBezTo>
                <a:cubicBezTo>
                  <a:pt x="203045" y="3396719"/>
                  <a:pt x="212951" y="3360139"/>
                  <a:pt x="218286" y="3323372"/>
                </a:cubicBezTo>
                <a:cubicBezTo>
                  <a:pt x="221715" y="3300319"/>
                  <a:pt x="229907" y="3278795"/>
                  <a:pt x="217715" y="3252885"/>
                </a:cubicBezTo>
                <a:cubicBezTo>
                  <a:pt x="206093" y="3228119"/>
                  <a:pt x="208761" y="3196686"/>
                  <a:pt x="202475" y="3168870"/>
                </a:cubicBezTo>
                <a:cubicBezTo>
                  <a:pt x="197141" y="3145436"/>
                  <a:pt x="188566" y="3122770"/>
                  <a:pt x="180184" y="3100099"/>
                </a:cubicBezTo>
                <a:cubicBezTo>
                  <a:pt x="168753" y="3069235"/>
                  <a:pt x="156753" y="3038756"/>
                  <a:pt x="162468" y="3005035"/>
                </a:cubicBezTo>
                <a:cubicBezTo>
                  <a:pt x="168945" y="2966742"/>
                  <a:pt x="144560" y="2940455"/>
                  <a:pt x="128366" y="2910353"/>
                </a:cubicBezTo>
                <a:cubicBezTo>
                  <a:pt x="117318" y="2889587"/>
                  <a:pt x="109126" y="2866918"/>
                  <a:pt x="102268" y="2844248"/>
                </a:cubicBezTo>
                <a:cubicBezTo>
                  <a:pt x="93313" y="2813958"/>
                  <a:pt x="87978" y="2782716"/>
                  <a:pt x="79216" y="2752235"/>
                </a:cubicBezTo>
                <a:cubicBezTo>
                  <a:pt x="66072" y="2706131"/>
                  <a:pt x="55785" y="2659455"/>
                  <a:pt x="63024" y="2611450"/>
                </a:cubicBezTo>
                <a:cubicBezTo>
                  <a:pt x="66262" y="2589352"/>
                  <a:pt x="66072" y="2568774"/>
                  <a:pt x="61307" y="2546678"/>
                </a:cubicBezTo>
                <a:cubicBezTo>
                  <a:pt x="53497" y="2510483"/>
                  <a:pt x="52545" y="2473333"/>
                  <a:pt x="23399" y="2444184"/>
                </a:cubicBezTo>
                <a:cubicBezTo>
                  <a:pt x="13111" y="2433897"/>
                  <a:pt x="10446" y="2415420"/>
                  <a:pt x="5110" y="2400369"/>
                </a:cubicBezTo>
                <a:cubicBezTo>
                  <a:pt x="-1178" y="2383032"/>
                  <a:pt x="2062" y="2370270"/>
                  <a:pt x="20351" y="2360933"/>
                </a:cubicBezTo>
                <a:cubicBezTo>
                  <a:pt x="28541" y="2356744"/>
                  <a:pt x="36543" y="2344741"/>
                  <a:pt x="37877" y="2335405"/>
                </a:cubicBezTo>
                <a:cubicBezTo>
                  <a:pt x="41877" y="2307402"/>
                  <a:pt x="35971" y="2281683"/>
                  <a:pt x="23017" y="2254633"/>
                </a:cubicBezTo>
                <a:cubicBezTo>
                  <a:pt x="10824" y="2229296"/>
                  <a:pt x="12158" y="2197670"/>
                  <a:pt x="7395" y="2168903"/>
                </a:cubicBezTo>
                <a:cubicBezTo>
                  <a:pt x="5680" y="2158712"/>
                  <a:pt x="3062" y="2148519"/>
                  <a:pt x="871" y="2138304"/>
                </a:cubicBezTo>
                <a:lnTo>
                  <a:pt x="0" y="2131532"/>
                </a:lnTo>
                <a:lnTo>
                  <a:pt x="0" y="2072225"/>
                </a:lnTo>
                <a:lnTo>
                  <a:pt x="251" y="2069340"/>
                </a:lnTo>
                <a:cubicBezTo>
                  <a:pt x="2061" y="2056600"/>
                  <a:pt x="4156" y="2043835"/>
                  <a:pt x="5299" y="2030977"/>
                </a:cubicBezTo>
                <a:cubicBezTo>
                  <a:pt x="7203" y="2010974"/>
                  <a:pt x="6442" y="1990589"/>
                  <a:pt x="8729" y="1970586"/>
                </a:cubicBezTo>
                <a:cubicBezTo>
                  <a:pt x="10446" y="1954202"/>
                  <a:pt x="14824" y="1938009"/>
                  <a:pt x="18445" y="1921817"/>
                </a:cubicBezTo>
                <a:cubicBezTo>
                  <a:pt x="19779" y="1915912"/>
                  <a:pt x="24922" y="1910004"/>
                  <a:pt x="24161" y="1904673"/>
                </a:cubicBezTo>
                <a:cubicBezTo>
                  <a:pt x="15968" y="1851709"/>
                  <a:pt x="52545" y="1813610"/>
                  <a:pt x="68738" y="1768838"/>
                </a:cubicBezTo>
                <a:cubicBezTo>
                  <a:pt x="85886" y="1721785"/>
                  <a:pt x="112174" y="1676253"/>
                  <a:pt x="104363" y="1623675"/>
                </a:cubicBezTo>
                <a:cubicBezTo>
                  <a:pt x="99601" y="1591859"/>
                  <a:pt x="88551" y="1561189"/>
                  <a:pt x="81882" y="1529563"/>
                </a:cubicBezTo>
                <a:cubicBezTo>
                  <a:pt x="79597" y="1518324"/>
                  <a:pt x="79978" y="1505751"/>
                  <a:pt x="82264" y="1494509"/>
                </a:cubicBezTo>
                <a:cubicBezTo>
                  <a:pt x="92743" y="1440216"/>
                  <a:pt x="94266" y="1386684"/>
                  <a:pt x="77120" y="1333341"/>
                </a:cubicBezTo>
                <a:cubicBezTo>
                  <a:pt x="74262" y="1324198"/>
                  <a:pt x="71597" y="1314483"/>
                  <a:pt x="71597" y="1304955"/>
                </a:cubicBezTo>
                <a:cubicBezTo>
                  <a:pt x="71597" y="1252757"/>
                  <a:pt x="75597" y="1201512"/>
                  <a:pt x="94266" y="1151600"/>
                </a:cubicBezTo>
                <a:cubicBezTo>
                  <a:pt x="100553" y="1134834"/>
                  <a:pt x="96553" y="1114449"/>
                  <a:pt x="98077" y="1095972"/>
                </a:cubicBezTo>
                <a:cubicBezTo>
                  <a:pt x="99409" y="1078826"/>
                  <a:pt x="99981" y="1061298"/>
                  <a:pt x="104363" y="1044725"/>
                </a:cubicBezTo>
                <a:cubicBezTo>
                  <a:pt x="110839" y="1020529"/>
                  <a:pt x="111601" y="998052"/>
                  <a:pt x="105887" y="973095"/>
                </a:cubicBezTo>
                <a:cubicBezTo>
                  <a:pt x="100553" y="949281"/>
                  <a:pt x="103219" y="923562"/>
                  <a:pt x="103029" y="898797"/>
                </a:cubicBezTo>
                <a:cubicBezTo>
                  <a:pt x="102839" y="871173"/>
                  <a:pt x="102649" y="843552"/>
                  <a:pt x="103601" y="815929"/>
                </a:cubicBezTo>
                <a:cubicBezTo>
                  <a:pt x="103981" y="804877"/>
                  <a:pt x="111601" y="792306"/>
                  <a:pt x="108553" y="783158"/>
                </a:cubicBezTo>
                <a:cubicBezTo>
                  <a:pt x="98267" y="753633"/>
                  <a:pt x="110649" y="724104"/>
                  <a:pt x="105126" y="694576"/>
                </a:cubicBezTo>
                <a:cubicBezTo>
                  <a:pt x="102268" y="680096"/>
                  <a:pt x="110078" y="663713"/>
                  <a:pt x="110839" y="648092"/>
                </a:cubicBezTo>
                <a:cubicBezTo>
                  <a:pt x="112174" y="622564"/>
                  <a:pt x="111601" y="597037"/>
                  <a:pt x="111983" y="571508"/>
                </a:cubicBezTo>
                <a:cubicBezTo>
                  <a:pt x="112174" y="563125"/>
                  <a:pt x="112936" y="554933"/>
                  <a:pt x="113318" y="546552"/>
                </a:cubicBezTo>
                <a:cubicBezTo>
                  <a:pt x="113697" y="539121"/>
                  <a:pt x="115412" y="531310"/>
                  <a:pt x="114080" y="524262"/>
                </a:cubicBezTo>
                <a:cubicBezTo>
                  <a:pt x="109315" y="498733"/>
                  <a:pt x="101505" y="473587"/>
                  <a:pt x="98457" y="447870"/>
                </a:cubicBezTo>
                <a:cubicBezTo>
                  <a:pt x="95792" y="425581"/>
                  <a:pt x="99409" y="402529"/>
                  <a:pt x="97505" y="380050"/>
                </a:cubicBezTo>
                <a:cubicBezTo>
                  <a:pt x="94266" y="340425"/>
                  <a:pt x="88551" y="300800"/>
                  <a:pt x="84930" y="261173"/>
                </a:cubicBezTo>
                <a:cubicBezTo>
                  <a:pt x="84168" y="252600"/>
                  <a:pt x="88933" y="243648"/>
                  <a:pt x="89313" y="234883"/>
                </a:cubicBezTo>
                <a:cubicBezTo>
                  <a:pt x="90266" y="207450"/>
                  <a:pt x="90457" y="180017"/>
                  <a:pt x="91026" y="152584"/>
                </a:cubicBezTo>
                <a:cubicBezTo>
                  <a:pt x="91218" y="136963"/>
                  <a:pt x="90647" y="121150"/>
                  <a:pt x="92361" y="105718"/>
                </a:cubicBezTo>
                <a:cubicBezTo>
                  <a:pt x="94648" y="85336"/>
                  <a:pt x="98077" y="66857"/>
                  <a:pt x="83217" y="47806"/>
                </a:cubicBezTo>
                <a:cubicBezTo>
                  <a:pt x="77453" y="40471"/>
                  <a:pt x="73691" y="32636"/>
                  <a:pt x="71206" y="24480"/>
                </a:cubicBezTo>
                <a:close/>
              </a:path>
            </a:pathLst>
          </a:custGeo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spPr>
      </p:pic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4D41903-2C9D-4F9E-AA1F-6161F8A6F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23558" y="3100710"/>
            <a:ext cx="6857455" cy="656037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8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8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E4574B5-C90E-412D-BAB0-B9F483290C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123559" y="3100710"/>
            <a:ext cx="6857455" cy="656037"/>
          </a:xfrm>
          <a:custGeom>
            <a:avLst/>
            <a:gdLst>
              <a:gd name="connsiteX0" fmla="*/ 6857455 w 6857455"/>
              <a:gd name="connsiteY0" fmla="*/ 804643 h 874716"/>
              <a:gd name="connsiteX1" fmla="*/ 6857455 w 6857455"/>
              <a:gd name="connsiteY1" fmla="*/ 562246 h 874716"/>
              <a:gd name="connsiteX2" fmla="*/ 6829178 w 6857455"/>
              <a:gd name="connsiteY2" fmla="*/ 551284 h 874716"/>
              <a:gd name="connsiteX3" fmla="*/ 6766024 w 6857455"/>
              <a:gd name="connsiteY3" fmla="*/ 500372 h 874716"/>
              <a:gd name="connsiteX4" fmla="*/ 6734971 w 6857455"/>
              <a:gd name="connsiteY4" fmla="*/ 500944 h 874716"/>
              <a:gd name="connsiteX5" fmla="*/ 6683915 w 6857455"/>
              <a:gd name="connsiteY5" fmla="*/ 507040 h 874716"/>
              <a:gd name="connsiteX6" fmla="*/ 6628860 w 6857455"/>
              <a:gd name="connsiteY6" fmla="*/ 495418 h 874716"/>
              <a:gd name="connsiteX7" fmla="*/ 6588662 w 6857455"/>
              <a:gd name="connsiteY7" fmla="*/ 487227 h 874716"/>
              <a:gd name="connsiteX8" fmla="*/ 6476074 w 6857455"/>
              <a:gd name="connsiteY8" fmla="*/ 511230 h 874716"/>
              <a:gd name="connsiteX9" fmla="*/ 6382345 w 6857455"/>
              <a:gd name="connsiteY9" fmla="*/ 534853 h 874716"/>
              <a:gd name="connsiteX10" fmla="*/ 6369391 w 6857455"/>
              <a:gd name="connsiteY10" fmla="*/ 531615 h 874716"/>
              <a:gd name="connsiteX11" fmla="*/ 6244799 w 6857455"/>
              <a:gd name="connsiteY11" fmla="*/ 512182 h 874716"/>
              <a:gd name="connsiteX12" fmla="*/ 6190315 w 6857455"/>
              <a:gd name="connsiteY12" fmla="*/ 485703 h 874716"/>
              <a:gd name="connsiteX13" fmla="*/ 6115446 w 6857455"/>
              <a:gd name="connsiteY13" fmla="*/ 462270 h 874716"/>
              <a:gd name="connsiteX14" fmla="*/ 6032194 w 6857455"/>
              <a:gd name="connsiteY14" fmla="*/ 434266 h 874716"/>
              <a:gd name="connsiteX15" fmla="*/ 5971042 w 6857455"/>
              <a:gd name="connsiteY15" fmla="*/ 420738 h 874716"/>
              <a:gd name="connsiteX16" fmla="*/ 5880933 w 6857455"/>
              <a:gd name="connsiteY16" fmla="*/ 430646 h 874716"/>
              <a:gd name="connsiteX17" fmla="*/ 5862452 w 6857455"/>
              <a:gd name="connsiteY17" fmla="*/ 438648 h 874716"/>
              <a:gd name="connsiteX18" fmla="*/ 5685283 w 6857455"/>
              <a:gd name="connsiteY18" fmla="*/ 498658 h 874716"/>
              <a:gd name="connsiteX19" fmla="*/ 5567169 w 6857455"/>
              <a:gd name="connsiteY19" fmla="*/ 499420 h 874716"/>
              <a:gd name="connsiteX20" fmla="*/ 5527923 w 6857455"/>
              <a:gd name="connsiteY20" fmla="*/ 490466 h 874716"/>
              <a:gd name="connsiteX21" fmla="*/ 5456292 w 6857455"/>
              <a:gd name="connsiteY21" fmla="*/ 450650 h 874716"/>
              <a:gd name="connsiteX22" fmla="*/ 5424670 w 6857455"/>
              <a:gd name="connsiteY22" fmla="*/ 444934 h 874716"/>
              <a:gd name="connsiteX23" fmla="*/ 5368662 w 6857455"/>
              <a:gd name="connsiteY23" fmla="*/ 441124 h 874716"/>
              <a:gd name="connsiteX24" fmla="*/ 5247118 w 6857455"/>
              <a:gd name="connsiteY24" fmla="*/ 444934 h 874716"/>
              <a:gd name="connsiteX25" fmla="*/ 5088617 w 6857455"/>
              <a:gd name="connsiteY25" fmla="*/ 428742 h 874716"/>
              <a:gd name="connsiteX26" fmla="*/ 5025750 w 6857455"/>
              <a:gd name="connsiteY26" fmla="*/ 433694 h 874716"/>
              <a:gd name="connsiteX27" fmla="*/ 4957930 w 6857455"/>
              <a:gd name="connsiteY27" fmla="*/ 442268 h 874716"/>
              <a:gd name="connsiteX28" fmla="*/ 4938116 w 6857455"/>
              <a:gd name="connsiteY28" fmla="*/ 441886 h 874716"/>
              <a:gd name="connsiteX29" fmla="*/ 4833910 w 6857455"/>
              <a:gd name="connsiteY29" fmla="*/ 421693 h 874716"/>
              <a:gd name="connsiteX30" fmla="*/ 4810095 w 6857455"/>
              <a:gd name="connsiteY30" fmla="*/ 408167 h 874716"/>
              <a:gd name="connsiteX31" fmla="*/ 4747991 w 6857455"/>
              <a:gd name="connsiteY31" fmla="*/ 413691 h 874716"/>
              <a:gd name="connsiteX32" fmla="*/ 4692745 w 6857455"/>
              <a:gd name="connsiteY32" fmla="*/ 435790 h 874716"/>
              <a:gd name="connsiteX33" fmla="*/ 4375933 w 6857455"/>
              <a:gd name="connsiteY33" fmla="*/ 483417 h 874716"/>
              <a:gd name="connsiteX34" fmla="*/ 4185426 w 6857455"/>
              <a:gd name="connsiteY34" fmla="*/ 484179 h 874716"/>
              <a:gd name="connsiteX35" fmla="*/ 4052072 w 6857455"/>
              <a:gd name="connsiteY35" fmla="*/ 505134 h 874716"/>
              <a:gd name="connsiteX36" fmla="*/ 4029973 w 6857455"/>
              <a:gd name="connsiteY36" fmla="*/ 527233 h 874716"/>
              <a:gd name="connsiteX37" fmla="*/ 3948626 w 6857455"/>
              <a:gd name="connsiteY37" fmla="*/ 550666 h 874716"/>
              <a:gd name="connsiteX38" fmla="*/ 3871280 w 6857455"/>
              <a:gd name="connsiteY38" fmla="*/ 502275 h 874716"/>
              <a:gd name="connsiteX39" fmla="*/ 3774312 w 6857455"/>
              <a:gd name="connsiteY39" fmla="*/ 429122 h 874716"/>
              <a:gd name="connsiteX40" fmla="*/ 3721543 w 6857455"/>
              <a:gd name="connsiteY40" fmla="*/ 428552 h 874716"/>
              <a:gd name="connsiteX41" fmla="*/ 3612763 w 6857455"/>
              <a:gd name="connsiteY41" fmla="*/ 414263 h 874716"/>
              <a:gd name="connsiteX42" fmla="*/ 3537323 w 6857455"/>
              <a:gd name="connsiteY42" fmla="*/ 389878 h 874716"/>
              <a:gd name="connsiteX43" fmla="*/ 3431593 w 6857455"/>
              <a:gd name="connsiteY43" fmla="*/ 360921 h 874716"/>
              <a:gd name="connsiteX44" fmla="*/ 3392158 w 6857455"/>
              <a:gd name="connsiteY44" fmla="*/ 345681 h 874716"/>
              <a:gd name="connsiteX45" fmla="*/ 3297856 w 6857455"/>
              <a:gd name="connsiteY45" fmla="*/ 323010 h 874716"/>
              <a:gd name="connsiteX46" fmla="*/ 3219748 w 6857455"/>
              <a:gd name="connsiteY46" fmla="*/ 308151 h 874716"/>
              <a:gd name="connsiteX47" fmla="*/ 3156692 w 6857455"/>
              <a:gd name="connsiteY47" fmla="*/ 261668 h 874716"/>
              <a:gd name="connsiteX48" fmla="*/ 3136497 w 6857455"/>
              <a:gd name="connsiteY48" fmla="*/ 237663 h 874716"/>
              <a:gd name="connsiteX49" fmla="*/ 3119733 w 6857455"/>
              <a:gd name="connsiteY49" fmla="*/ 222233 h 874716"/>
              <a:gd name="connsiteX50" fmla="*/ 3045436 w 6857455"/>
              <a:gd name="connsiteY50" fmla="*/ 131742 h 874716"/>
              <a:gd name="connsiteX51" fmla="*/ 3037054 w 6857455"/>
              <a:gd name="connsiteY51" fmla="*/ 124121 h 874716"/>
              <a:gd name="connsiteX52" fmla="*/ 2936466 w 6857455"/>
              <a:gd name="connsiteY52" fmla="*/ 82400 h 874716"/>
              <a:gd name="connsiteX53" fmla="*/ 2901031 w 6857455"/>
              <a:gd name="connsiteY53" fmla="*/ 59731 h 874716"/>
              <a:gd name="connsiteX54" fmla="*/ 2828259 w 6857455"/>
              <a:gd name="connsiteY54" fmla="*/ 3149 h 874716"/>
              <a:gd name="connsiteX55" fmla="*/ 2799492 w 6857455"/>
              <a:gd name="connsiteY55" fmla="*/ 1245 h 874716"/>
              <a:gd name="connsiteX56" fmla="*/ 2693570 w 6857455"/>
              <a:gd name="connsiteY56" fmla="*/ 35154 h 874716"/>
              <a:gd name="connsiteX57" fmla="*/ 2639847 w 6857455"/>
              <a:gd name="connsiteY57" fmla="*/ 73448 h 874716"/>
              <a:gd name="connsiteX58" fmla="*/ 2621178 w 6857455"/>
              <a:gd name="connsiteY58" fmla="*/ 88688 h 874716"/>
              <a:gd name="connsiteX59" fmla="*/ 2489348 w 6857455"/>
              <a:gd name="connsiteY59" fmla="*/ 72304 h 874716"/>
              <a:gd name="connsiteX60" fmla="*/ 2452580 w 6857455"/>
              <a:gd name="connsiteY60" fmla="*/ 68683 h 874716"/>
              <a:gd name="connsiteX61" fmla="*/ 2326464 w 6857455"/>
              <a:gd name="connsiteY61" fmla="*/ 50395 h 874716"/>
              <a:gd name="connsiteX62" fmla="*/ 2300365 w 6857455"/>
              <a:gd name="connsiteY62" fmla="*/ 54777 h 874716"/>
              <a:gd name="connsiteX63" fmla="*/ 2130434 w 6857455"/>
              <a:gd name="connsiteY63" fmla="*/ 58397 h 874716"/>
              <a:gd name="connsiteX64" fmla="*/ 2118621 w 6857455"/>
              <a:gd name="connsiteY64" fmla="*/ 47919 h 874716"/>
              <a:gd name="connsiteX65" fmla="*/ 2057659 w 6857455"/>
              <a:gd name="connsiteY65" fmla="*/ 16866 h 874716"/>
              <a:gd name="connsiteX66" fmla="*/ 1976314 w 6857455"/>
              <a:gd name="connsiteY66" fmla="*/ 8865 h 874716"/>
              <a:gd name="connsiteX67" fmla="*/ 1961454 w 6857455"/>
              <a:gd name="connsiteY67" fmla="*/ 11724 h 874716"/>
              <a:gd name="connsiteX68" fmla="*/ 1906588 w 6857455"/>
              <a:gd name="connsiteY68" fmla="*/ 30964 h 874716"/>
              <a:gd name="connsiteX69" fmla="*/ 1783330 w 6857455"/>
              <a:gd name="connsiteY69" fmla="*/ 48871 h 874716"/>
              <a:gd name="connsiteX70" fmla="*/ 1759327 w 6857455"/>
              <a:gd name="connsiteY70" fmla="*/ 55349 h 874716"/>
              <a:gd name="connsiteX71" fmla="*/ 1716082 w 6857455"/>
              <a:gd name="connsiteY71" fmla="*/ 65445 h 874716"/>
              <a:gd name="connsiteX72" fmla="*/ 1598920 w 6857455"/>
              <a:gd name="connsiteY72" fmla="*/ 72114 h 874716"/>
              <a:gd name="connsiteX73" fmla="*/ 1542150 w 6857455"/>
              <a:gd name="connsiteY73" fmla="*/ 62207 h 874716"/>
              <a:gd name="connsiteX74" fmla="*/ 1516813 w 6857455"/>
              <a:gd name="connsiteY74" fmla="*/ 62779 h 874716"/>
              <a:gd name="connsiteX75" fmla="*/ 1432228 w 6857455"/>
              <a:gd name="connsiteY75" fmla="*/ 88116 h 874716"/>
              <a:gd name="connsiteX76" fmla="*/ 1224765 w 6857455"/>
              <a:gd name="connsiteY76" fmla="*/ 71924 h 874716"/>
              <a:gd name="connsiteX77" fmla="*/ 1159231 w 6857455"/>
              <a:gd name="connsiteY77" fmla="*/ 58207 h 874716"/>
              <a:gd name="connsiteX78" fmla="*/ 1124370 w 6857455"/>
              <a:gd name="connsiteY78" fmla="*/ 56301 h 874716"/>
              <a:gd name="connsiteX79" fmla="*/ 1075600 w 6857455"/>
              <a:gd name="connsiteY79" fmla="*/ 75542 h 874716"/>
              <a:gd name="connsiteX80" fmla="*/ 986633 w 6857455"/>
              <a:gd name="connsiteY80" fmla="*/ 79162 h 874716"/>
              <a:gd name="connsiteX81" fmla="*/ 861089 w 6857455"/>
              <a:gd name="connsiteY81" fmla="*/ 76304 h 874716"/>
              <a:gd name="connsiteX82" fmla="*/ 759168 w 6857455"/>
              <a:gd name="connsiteY82" fmla="*/ 104689 h 874716"/>
              <a:gd name="connsiteX83" fmla="*/ 723735 w 6857455"/>
              <a:gd name="connsiteY83" fmla="*/ 140696 h 874716"/>
              <a:gd name="connsiteX84" fmla="*/ 647532 w 6857455"/>
              <a:gd name="connsiteY84" fmla="*/ 147934 h 874716"/>
              <a:gd name="connsiteX85" fmla="*/ 552659 w 6857455"/>
              <a:gd name="connsiteY85" fmla="*/ 95926 h 874716"/>
              <a:gd name="connsiteX86" fmla="*/ 541800 w 6857455"/>
              <a:gd name="connsiteY86" fmla="*/ 97640 h 874716"/>
              <a:gd name="connsiteX87" fmla="*/ 375107 w 6857455"/>
              <a:gd name="connsiteY87" fmla="*/ 123169 h 874716"/>
              <a:gd name="connsiteX88" fmla="*/ 273567 w 6857455"/>
              <a:gd name="connsiteY88" fmla="*/ 145458 h 874716"/>
              <a:gd name="connsiteX89" fmla="*/ 264043 w 6857455"/>
              <a:gd name="connsiteY89" fmla="*/ 154792 h 874716"/>
              <a:gd name="connsiteX90" fmla="*/ 169360 w 6857455"/>
              <a:gd name="connsiteY90" fmla="*/ 177273 h 874716"/>
              <a:gd name="connsiteX91" fmla="*/ 89347 w 6857455"/>
              <a:gd name="connsiteY91" fmla="*/ 157460 h 874716"/>
              <a:gd name="connsiteX92" fmla="*/ 34291 w 6857455"/>
              <a:gd name="connsiteY92" fmla="*/ 145268 h 874716"/>
              <a:gd name="connsiteX93" fmla="*/ 0 w 6857455"/>
              <a:gd name="connsiteY93" fmla="*/ 142056 h 874716"/>
              <a:gd name="connsiteX94" fmla="*/ 0 w 6857455"/>
              <a:gd name="connsiteY94" fmla="*/ 849556 h 874716"/>
              <a:gd name="connsiteX95" fmla="*/ 60652 w 6857455"/>
              <a:gd name="connsiteY95" fmla="*/ 844783 h 874716"/>
              <a:gd name="connsiteX96" fmla="*/ 119068 w 6857455"/>
              <a:gd name="connsiteY96" fmla="*/ 827281 h 874716"/>
              <a:gd name="connsiteX97" fmla="*/ 171840 w 6857455"/>
              <a:gd name="connsiteY97" fmla="*/ 804420 h 874716"/>
              <a:gd name="connsiteX98" fmla="*/ 274329 w 6857455"/>
              <a:gd name="connsiteY98" fmla="*/ 794324 h 874716"/>
              <a:gd name="connsiteX99" fmla="*/ 306715 w 6857455"/>
              <a:gd name="connsiteY99" fmla="*/ 788798 h 874716"/>
              <a:gd name="connsiteX100" fmla="*/ 393967 w 6857455"/>
              <a:gd name="connsiteY100" fmla="*/ 765937 h 874716"/>
              <a:gd name="connsiteX101" fmla="*/ 493793 w 6857455"/>
              <a:gd name="connsiteY101" fmla="*/ 725549 h 874716"/>
              <a:gd name="connsiteX102" fmla="*/ 546373 w 6857455"/>
              <a:gd name="connsiteY102" fmla="*/ 740600 h 874716"/>
              <a:gd name="connsiteX103" fmla="*/ 730211 w 6857455"/>
              <a:gd name="connsiteY103" fmla="*/ 698116 h 874716"/>
              <a:gd name="connsiteX104" fmla="*/ 784889 w 6857455"/>
              <a:gd name="connsiteY104" fmla="*/ 676018 h 874716"/>
              <a:gd name="connsiteX105" fmla="*/ 800509 w 6857455"/>
              <a:gd name="connsiteY105" fmla="*/ 661349 h 874716"/>
              <a:gd name="connsiteX106" fmla="*/ 857661 w 6857455"/>
              <a:gd name="connsiteY106" fmla="*/ 626868 h 874716"/>
              <a:gd name="connsiteX107" fmla="*/ 949102 w 6857455"/>
              <a:gd name="connsiteY107" fmla="*/ 614676 h 874716"/>
              <a:gd name="connsiteX108" fmla="*/ 960342 w 6857455"/>
              <a:gd name="connsiteY108" fmla="*/ 607435 h 874716"/>
              <a:gd name="connsiteX109" fmla="*/ 977109 w 6857455"/>
              <a:gd name="connsiteY109" fmla="*/ 595815 h 874716"/>
              <a:gd name="connsiteX110" fmla="*/ 1071218 w 6857455"/>
              <a:gd name="connsiteY110" fmla="*/ 575240 h 874716"/>
              <a:gd name="connsiteX111" fmla="*/ 1091983 w 6857455"/>
              <a:gd name="connsiteY111" fmla="*/ 568764 h 874716"/>
              <a:gd name="connsiteX112" fmla="*/ 1109321 w 6857455"/>
              <a:gd name="connsiteY112" fmla="*/ 557904 h 874716"/>
              <a:gd name="connsiteX113" fmla="*/ 1162279 w 6857455"/>
              <a:gd name="connsiteY113" fmla="*/ 532949 h 874716"/>
              <a:gd name="connsiteX114" fmla="*/ 1206097 w 6857455"/>
              <a:gd name="connsiteY114" fmla="*/ 532187 h 874716"/>
              <a:gd name="connsiteX115" fmla="*/ 1266867 w 6857455"/>
              <a:gd name="connsiteY115" fmla="*/ 518088 h 874716"/>
              <a:gd name="connsiteX116" fmla="*/ 1380219 w 6857455"/>
              <a:gd name="connsiteY116" fmla="*/ 504182 h 874716"/>
              <a:gd name="connsiteX117" fmla="*/ 1403461 w 6857455"/>
              <a:gd name="connsiteY117" fmla="*/ 496180 h 874716"/>
              <a:gd name="connsiteX118" fmla="*/ 1544054 w 6857455"/>
              <a:gd name="connsiteY118" fmla="*/ 458268 h 874716"/>
              <a:gd name="connsiteX119" fmla="*/ 1656644 w 6857455"/>
              <a:gd name="connsiteY119" fmla="*/ 459032 h 874716"/>
              <a:gd name="connsiteX120" fmla="*/ 1665406 w 6857455"/>
              <a:gd name="connsiteY120" fmla="*/ 460747 h 874716"/>
              <a:gd name="connsiteX121" fmla="*/ 1708461 w 6857455"/>
              <a:gd name="connsiteY121" fmla="*/ 473318 h 874716"/>
              <a:gd name="connsiteX122" fmla="*/ 1775140 w 6857455"/>
              <a:gd name="connsiteY122" fmla="*/ 469891 h 874716"/>
              <a:gd name="connsiteX123" fmla="*/ 1821051 w 6857455"/>
              <a:gd name="connsiteY123" fmla="*/ 452554 h 874716"/>
              <a:gd name="connsiteX124" fmla="*/ 1878203 w 6857455"/>
              <a:gd name="connsiteY124" fmla="*/ 451792 h 874716"/>
              <a:gd name="connsiteX125" fmla="*/ 1943547 w 6857455"/>
              <a:gd name="connsiteY125" fmla="*/ 462651 h 874716"/>
              <a:gd name="connsiteX126" fmla="*/ 1972884 w 6857455"/>
              <a:gd name="connsiteY126" fmla="*/ 464937 h 874716"/>
              <a:gd name="connsiteX127" fmla="*/ 2053469 w 6857455"/>
              <a:gd name="connsiteY127" fmla="*/ 487417 h 874716"/>
              <a:gd name="connsiteX128" fmla="*/ 2101477 w 6857455"/>
              <a:gd name="connsiteY128" fmla="*/ 481893 h 874716"/>
              <a:gd name="connsiteX129" fmla="*/ 2148722 w 6857455"/>
              <a:gd name="connsiteY129" fmla="*/ 467033 h 874716"/>
              <a:gd name="connsiteX130" fmla="*/ 2179011 w 6857455"/>
              <a:gd name="connsiteY130" fmla="*/ 452744 h 874716"/>
              <a:gd name="connsiteX131" fmla="*/ 2240165 w 6857455"/>
              <a:gd name="connsiteY131" fmla="*/ 442648 h 874716"/>
              <a:gd name="connsiteX132" fmla="*/ 2251404 w 6857455"/>
              <a:gd name="connsiteY132" fmla="*/ 444172 h 874716"/>
              <a:gd name="connsiteX133" fmla="*/ 2433912 w 6857455"/>
              <a:gd name="connsiteY133" fmla="*/ 456746 h 874716"/>
              <a:gd name="connsiteX134" fmla="*/ 2506302 w 6857455"/>
              <a:gd name="connsiteY134" fmla="*/ 476939 h 874716"/>
              <a:gd name="connsiteX135" fmla="*/ 2521735 w 6857455"/>
              <a:gd name="connsiteY135" fmla="*/ 479415 h 874716"/>
              <a:gd name="connsiteX136" fmla="*/ 2675854 w 6857455"/>
              <a:gd name="connsiteY136" fmla="*/ 502086 h 874716"/>
              <a:gd name="connsiteX137" fmla="*/ 2692998 w 6857455"/>
              <a:gd name="connsiteY137" fmla="*/ 503038 h 874716"/>
              <a:gd name="connsiteX138" fmla="*/ 2740816 w 6857455"/>
              <a:gd name="connsiteY138" fmla="*/ 499037 h 874716"/>
              <a:gd name="connsiteX139" fmla="*/ 2853596 w 6857455"/>
              <a:gd name="connsiteY139" fmla="*/ 540187 h 874716"/>
              <a:gd name="connsiteX140" fmla="*/ 2966565 w 6857455"/>
              <a:gd name="connsiteY140" fmla="*/ 554286 h 874716"/>
              <a:gd name="connsiteX141" fmla="*/ 3028671 w 6857455"/>
              <a:gd name="connsiteY141" fmla="*/ 554094 h 874716"/>
              <a:gd name="connsiteX142" fmla="*/ 3073059 w 6857455"/>
              <a:gd name="connsiteY142" fmla="*/ 564192 h 874716"/>
              <a:gd name="connsiteX143" fmla="*/ 3182219 w 6857455"/>
              <a:gd name="connsiteY143" fmla="*/ 594862 h 874716"/>
              <a:gd name="connsiteX144" fmla="*/ 3233656 w 6857455"/>
              <a:gd name="connsiteY144" fmla="*/ 599625 h 874716"/>
              <a:gd name="connsiteX145" fmla="*/ 3288332 w 6857455"/>
              <a:gd name="connsiteY145" fmla="*/ 609914 h 874716"/>
              <a:gd name="connsiteX146" fmla="*/ 3423591 w 6857455"/>
              <a:gd name="connsiteY146" fmla="*/ 656015 h 874716"/>
              <a:gd name="connsiteX147" fmla="*/ 3534084 w 6857455"/>
              <a:gd name="connsiteY147" fmla="*/ 653349 h 874716"/>
              <a:gd name="connsiteX148" fmla="*/ 3604571 w 6857455"/>
              <a:gd name="connsiteY148" fmla="*/ 653918 h 874716"/>
              <a:gd name="connsiteX149" fmla="*/ 3688586 w 6857455"/>
              <a:gd name="connsiteY149" fmla="*/ 669160 h 874716"/>
              <a:gd name="connsiteX150" fmla="*/ 3757358 w 6857455"/>
              <a:gd name="connsiteY150" fmla="*/ 691450 h 874716"/>
              <a:gd name="connsiteX151" fmla="*/ 3852421 w 6857455"/>
              <a:gd name="connsiteY151" fmla="*/ 709167 h 874716"/>
              <a:gd name="connsiteX152" fmla="*/ 3947104 w 6857455"/>
              <a:gd name="connsiteY152" fmla="*/ 743267 h 874716"/>
              <a:gd name="connsiteX153" fmla="*/ 4013208 w 6857455"/>
              <a:gd name="connsiteY153" fmla="*/ 769367 h 874716"/>
              <a:gd name="connsiteX154" fmla="*/ 4105222 w 6857455"/>
              <a:gd name="connsiteY154" fmla="*/ 792417 h 874716"/>
              <a:gd name="connsiteX155" fmla="*/ 4246006 w 6857455"/>
              <a:gd name="connsiteY155" fmla="*/ 808610 h 874716"/>
              <a:gd name="connsiteX156" fmla="*/ 4310779 w 6857455"/>
              <a:gd name="connsiteY156" fmla="*/ 810326 h 874716"/>
              <a:gd name="connsiteX157" fmla="*/ 4413272 w 6857455"/>
              <a:gd name="connsiteY157" fmla="*/ 848235 h 874716"/>
              <a:gd name="connsiteX158" fmla="*/ 4457087 w 6857455"/>
              <a:gd name="connsiteY158" fmla="*/ 866524 h 874716"/>
              <a:gd name="connsiteX159" fmla="*/ 4496523 w 6857455"/>
              <a:gd name="connsiteY159" fmla="*/ 851284 h 874716"/>
              <a:gd name="connsiteX160" fmla="*/ 4522050 w 6857455"/>
              <a:gd name="connsiteY160" fmla="*/ 833757 h 874716"/>
              <a:gd name="connsiteX161" fmla="*/ 4602824 w 6857455"/>
              <a:gd name="connsiteY161" fmla="*/ 848618 h 874716"/>
              <a:gd name="connsiteX162" fmla="*/ 4688553 w 6857455"/>
              <a:gd name="connsiteY162" fmla="*/ 864238 h 874716"/>
              <a:gd name="connsiteX163" fmla="*/ 4749895 w 6857455"/>
              <a:gd name="connsiteY163" fmla="*/ 874716 h 874716"/>
              <a:gd name="connsiteX164" fmla="*/ 4826480 w 6857455"/>
              <a:gd name="connsiteY164" fmla="*/ 866334 h 874716"/>
              <a:gd name="connsiteX165" fmla="*/ 4886870 w 6857455"/>
              <a:gd name="connsiteY165" fmla="*/ 862906 h 874716"/>
              <a:gd name="connsiteX166" fmla="*/ 4935639 w 6857455"/>
              <a:gd name="connsiteY166" fmla="*/ 853190 h 874716"/>
              <a:gd name="connsiteX167" fmla="*/ 4952784 w 6857455"/>
              <a:gd name="connsiteY167" fmla="*/ 847473 h 874716"/>
              <a:gd name="connsiteX168" fmla="*/ 5088617 w 6857455"/>
              <a:gd name="connsiteY168" fmla="*/ 802896 h 874716"/>
              <a:gd name="connsiteX169" fmla="*/ 5233781 w 6857455"/>
              <a:gd name="connsiteY169" fmla="*/ 767271 h 874716"/>
              <a:gd name="connsiteX170" fmla="*/ 5327893 w 6857455"/>
              <a:gd name="connsiteY170" fmla="*/ 789752 h 874716"/>
              <a:gd name="connsiteX171" fmla="*/ 5362946 w 6857455"/>
              <a:gd name="connsiteY171" fmla="*/ 789370 h 874716"/>
              <a:gd name="connsiteX172" fmla="*/ 5524115 w 6857455"/>
              <a:gd name="connsiteY172" fmla="*/ 794514 h 874716"/>
              <a:gd name="connsiteX173" fmla="*/ 5552500 w 6857455"/>
              <a:gd name="connsiteY173" fmla="*/ 800038 h 874716"/>
              <a:gd name="connsiteX174" fmla="*/ 5705857 w 6857455"/>
              <a:gd name="connsiteY174" fmla="*/ 777367 h 874716"/>
              <a:gd name="connsiteX175" fmla="*/ 5761485 w 6857455"/>
              <a:gd name="connsiteY175" fmla="*/ 773557 h 874716"/>
              <a:gd name="connsiteX176" fmla="*/ 5812731 w 6857455"/>
              <a:gd name="connsiteY176" fmla="*/ 767271 h 874716"/>
              <a:gd name="connsiteX177" fmla="*/ 5884361 w 6857455"/>
              <a:gd name="connsiteY177" fmla="*/ 765747 h 874716"/>
              <a:gd name="connsiteX178" fmla="*/ 5958660 w 6857455"/>
              <a:gd name="connsiteY178" fmla="*/ 768605 h 874716"/>
              <a:gd name="connsiteX179" fmla="*/ 6041528 w 6857455"/>
              <a:gd name="connsiteY179" fmla="*/ 768033 h 874716"/>
              <a:gd name="connsiteX180" fmla="*/ 6074297 w 6857455"/>
              <a:gd name="connsiteY180" fmla="*/ 763081 h 874716"/>
              <a:gd name="connsiteX181" fmla="*/ 6162880 w 6857455"/>
              <a:gd name="connsiteY181" fmla="*/ 766509 h 874716"/>
              <a:gd name="connsiteX182" fmla="*/ 6209364 w 6857455"/>
              <a:gd name="connsiteY182" fmla="*/ 760795 h 874716"/>
              <a:gd name="connsiteX183" fmla="*/ 6285948 w 6857455"/>
              <a:gd name="connsiteY183" fmla="*/ 759651 h 874716"/>
              <a:gd name="connsiteX184" fmla="*/ 6310905 w 6857455"/>
              <a:gd name="connsiteY184" fmla="*/ 758316 h 874716"/>
              <a:gd name="connsiteX185" fmla="*/ 6333194 w 6857455"/>
              <a:gd name="connsiteY185" fmla="*/ 757554 h 874716"/>
              <a:gd name="connsiteX186" fmla="*/ 6409586 w 6857455"/>
              <a:gd name="connsiteY186" fmla="*/ 773177 h 874716"/>
              <a:gd name="connsiteX187" fmla="*/ 6477407 w 6857455"/>
              <a:gd name="connsiteY187" fmla="*/ 774129 h 874716"/>
              <a:gd name="connsiteX188" fmla="*/ 6596283 w 6857455"/>
              <a:gd name="connsiteY188" fmla="*/ 786703 h 874716"/>
              <a:gd name="connsiteX189" fmla="*/ 6622573 w 6857455"/>
              <a:gd name="connsiteY189" fmla="*/ 782321 h 874716"/>
              <a:gd name="connsiteX190" fmla="*/ 6704872 w 6857455"/>
              <a:gd name="connsiteY190" fmla="*/ 780607 h 874716"/>
              <a:gd name="connsiteX191" fmla="*/ 6751738 w 6857455"/>
              <a:gd name="connsiteY191" fmla="*/ 779273 h 874716"/>
              <a:gd name="connsiteX192" fmla="*/ 6809650 w 6857455"/>
              <a:gd name="connsiteY192" fmla="*/ 788417 h 874716"/>
              <a:gd name="connsiteX193" fmla="*/ 6832976 w 6857455"/>
              <a:gd name="connsiteY193" fmla="*/ 800428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</a:cxnLst>
            <a:rect l="l" t="t" r="r" b="b"/>
            <a:pathLst>
              <a:path w="6857455" h="874716">
                <a:moveTo>
                  <a:pt x="6857455" y="804643"/>
                </a:moveTo>
                <a:lnTo>
                  <a:pt x="6857455" y="562246"/>
                </a:lnTo>
                <a:lnTo>
                  <a:pt x="6829178" y="551284"/>
                </a:lnTo>
                <a:cubicBezTo>
                  <a:pt x="6805745" y="539044"/>
                  <a:pt x="6784885" y="521708"/>
                  <a:pt x="6766024" y="500372"/>
                </a:cubicBezTo>
                <a:cubicBezTo>
                  <a:pt x="6755166" y="488179"/>
                  <a:pt x="6746784" y="486845"/>
                  <a:pt x="6734971" y="500944"/>
                </a:cubicBezTo>
                <a:cubicBezTo>
                  <a:pt x="6721257" y="517326"/>
                  <a:pt x="6701634" y="510850"/>
                  <a:pt x="6683915" y="507040"/>
                </a:cubicBezTo>
                <a:cubicBezTo>
                  <a:pt x="6665629" y="503230"/>
                  <a:pt x="6647148" y="499228"/>
                  <a:pt x="6628860" y="495418"/>
                </a:cubicBezTo>
                <a:cubicBezTo>
                  <a:pt x="6615335" y="492752"/>
                  <a:pt x="6601999" y="490466"/>
                  <a:pt x="6588662" y="487227"/>
                </a:cubicBezTo>
                <a:cubicBezTo>
                  <a:pt x="6547133" y="477129"/>
                  <a:pt x="6509794" y="480177"/>
                  <a:pt x="6476074" y="511230"/>
                </a:cubicBezTo>
                <a:cubicBezTo>
                  <a:pt x="6450356" y="535043"/>
                  <a:pt x="6417399" y="542093"/>
                  <a:pt x="6382345" y="534853"/>
                </a:cubicBezTo>
                <a:cubicBezTo>
                  <a:pt x="6377963" y="533901"/>
                  <a:pt x="6372439" y="530091"/>
                  <a:pt x="6369391" y="531615"/>
                </a:cubicBezTo>
                <a:cubicBezTo>
                  <a:pt x="6323479" y="553904"/>
                  <a:pt x="6287092" y="514658"/>
                  <a:pt x="6244799" y="512182"/>
                </a:cubicBezTo>
                <a:cubicBezTo>
                  <a:pt x="6226130" y="511040"/>
                  <a:pt x="6207079" y="496942"/>
                  <a:pt x="6190315" y="485703"/>
                </a:cubicBezTo>
                <a:cubicBezTo>
                  <a:pt x="6167262" y="470271"/>
                  <a:pt x="6146687" y="455412"/>
                  <a:pt x="6115446" y="462270"/>
                </a:cubicBezTo>
                <a:cubicBezTo>
                  <a:pt x="6084203" y="469319"/>
                  <a:pt x="6055627" y="456364"/>
                  <a:pt x="6032194" y="434266"/>
                </a:cubicBezTo>
                <a:cubicBezTo>
                  <a:pt x="6014287" y="417501"/>
                  <a:pt x="5994665" y="415977"/>
                  <a:pt x="5971042" y="420738"/>
                </a:cubicBezTo>
                <a:cubicBezTo>
                  <a:pt x="5941513" y="426645"/>
                  <a:pt x="5910842" y="427027"/>
                  <a:pt x="5880933" y="430646"/>
                </a:cubicBezTo>
                <a:cubicBezTo>
                  <a:pt x="5874454" y="431408"/>
                  <a:pt x="5866265" y="434076"/>
                  <a:pt x="5862452" y="438648"/>
                </a:cubicBezTo>
                <a:cubicBezTo>
                  <a:pt x="5815779" y="495418"/>
                  <a:pt x="5750055" y="495990"/>
                  <a:pt x="5685283" y="498658"/>
                </a:cubicBezTo>
                <a:cubicBezTo>
                  <a:pt x="5646039" y="500372"/>
                  <a:pt x="5606604" y="500372"/>
                  <a:pt x="5567169" y="499420"/>
                </a:cubicBezTo>
                <a:cubicBezTo>
                  <a:pt x="5553832" y="499228"/>
                  <a:pt x="5539736" y="496180"/>
                  <a:pt x="5527923" y="490466"/>
                </a:cubicBezTo>
                <a:cubicBezTo>
                  <a:pt x="5503348" y="478463"/>
                  <a:pt x="5480680" y="462843"/>
                  <a:pt x="5456292" y="450650"/>
                </a:cubicBezTo>
                <a:cubicBezTo>
                  <a:pt x="5447151" y="445886"/>
                  <a:pt x="5435338" y="445696"/>
                  <a:pt x="5424670" y="444934"/>
                </a:cubicBezTo>
                <a:cubicBezTo>
                  <a:pt x="5405809" y="443410"/>
                  <a:pt x="5384854" y="447982"/>
                  <a:pt x="5368662" y="441124"/>
                </a:cubicBezTo>
                <a:cubicBezTo>
                  <a:pt x="5326559" y="423407"/>
                  <a:pt x="5287123" y="427407"/>
                  <a:pt x="5247118" y="444934"/>
                </a:cubicBezTo>
                <a:cubicBezTo>
                  <a:pt x="5191108" y="469509"/>
                  <a:pt x="5138148" y="467605"/>
                  <a:pt x="5088617" y="428742"/>
                </a:cubicBezTo>
                <a:cubicBezTo>
                  <a:pt x="5066328" y="411215"/>
                  <a:pt x="5044609" y="419596"/>
                  <a:pt x="5025750" y="433694"/>
                </a:cubicBezTo>
                <a:cubicBezTo>
                  <a:pt x="5004032" y="450078"/>
                  <a:pt x="4982885" y="454268"/>
                  <a:pt x="4957930" y="442268"/>
                </a:cubicBezTo>
                <a:cubicBezTo>
                  <a:pt x="4952404" y="439600"/>
                  <a:pt x="4944594" y="440933"/>
                  <a:pt x="4938116" y="441886"/>
                </a:cubicBezTo>
                <a:cubicBezTo>
                  <a:pt x="4901158" y="446648"/>
                  <a:pt x="4864009" y="454650"/>
                  <a:pt x="4833910" y="421693"/>
                </a:cubicBezTo>
                <a:cubicBezTo>
                  <a:pt x="4828004" y="415214"/>
                  <a:pt x="4818097" y="412549"/>
                  <a:pt x="4810095" y="408167"/>
                </a:cubicBezTo>
                <a:cubicBezTo>
                  <a:pt x="4776566" y="390258"/>
                  <a:pt x="4777900" y="391974"/>
                  <a:pt x="4747991" y="413691"/>
                </a:cubicBezTo>
                <a:cubicBezTo>
                  <a:pt x="4732369" y="425121"/>
                  <a:pt x="4710842" y="436742"/>
                  <a:pt x="4692745" y="435790"/>
                </a:cubicBezTo>
                <a:cubicBezTo>
                  <a:pt x="4583584" y="430075"/>
                  <a:pt x="4479758" y="457508"/>
                  <a:pt x="4375933" y="483417"/>
                </a:cubicBezTo>
                <a:cubicBezTo>
                  <a:pt x="4311923" y="499420"/>
                  <a:pt x="4249436" y="500372"/>
                  <a:pt x="4185426" y="484179"/>
                </a:cubicBezTo>
                <a:cubicBezTo>
                  <a:pt x="4139133" y="472367"/>
                  <a:pt x="4095315" y="491800"/>
                  <a:pt x="4052072" y="505134"/>
                </a:cubicBezTo>
                <a:cubicBezTo>
                  <a:pt x="4043117" y="507799"/>
                  <a:pt x="4034735" y="518278"/>
                  <a:pt x="4029973" y="527233"/>
                </a:cubicBezTo>
                <a:cubicBezTo>
                  <a:pt x="4012826" y="558858"/>
                  <a:pt x="3984441" y="563810"/>
                  <a:pt x="3948626" y="550666"/>
                </a:cubicBezTo>
                <a:cubicBezTo>
                  <a:pt x="3920241" y="540377"/>
                  <a:pt x="3894332" y="526661"/>
                  <a:pt x="3871280" y="502275"/>
                </a:cubicBezTo>
                <a:cubicBezTo>
                  <a:pt x="3844229" y="473701"/>
                  <a:pt x="3816224" y="441124"/>
                  <a:pt x="3774312" y="429122"/>
                </a:cubicBezTo>
                <a:cubicBezTo>
                  <a:pt x="3756214" y="423979"/>
                  <a:pt x="3740593" y="423217"/>
                  <a:pt x="3721543" y="428552"/>
                </a:cubicBezTo>
                <a:cubicBezTo>
                  <a:pt x="3684583" y="438837"/>
                  <a:pt x="3647436" y="446078"/>
                  <a:pt x="3612763" y="414263"/>
                </a:cubicBezTo>
                <a:cubicBezTo>
                  <a:pt x="3593712" y="396736"/>
                  <a:pt x="3567994" y="385496"/>
                  <a:pt x="3537323" y="389878"/>
                </a:cubicBezTo>
                <a:cubicBezTo>
                  <a:pt x="3499031" y="395402"/>
                  <a:pt x="3464168" y="381496"/>
                  <a:pt x="3431593" y="360921"/>
                </a:cubicBezTo>
                <a:cubicBezTo>
                  <a:pt x="3419971" y="353491"/>
                  <a:pt x="3405682" y="349301"/>
                  <a:pt x="3392158" y="345681"/>
                </a:cubicBezTo>
                <a:cubicBezTo>
                  <a:pt x="3360915" y="337298"/>
                  <a:pt x="3329480" y="329868"/>
                  <a:pt x="3297856" y="323010"/>
                </a:cubicBezTo>
                <a:cubicBezTo>
                  <a:pt x="3271948" y="317296"/>
                  <a:pt x="3245849" y="313104"/>
                  <a:pt x="3219748" y="308151"/>
                </a:cubicBezTo>
                <a:cubicBezTo>
                  <a:pt x="3191173" y="302817"/>
                  <a:pt x="3168502" y="290433"/>
                  <a:pt x="3156692" y="261668"/>
                </a:cubicBezTo>
                <a:cubicBezTo>
                  <a:pt x="3152882" y="252524"/>
                  <a:pt x="3143737" y="245283"/>
                  <a:pt x="3136497" y="237663"/>
                </a:cubicBezTo>
                <a:cubicBezTo>
                  <a:pt x="3131355" y="232139"/>
                  <a:pt x="3124495" y="227947"/>
                  <a:pt x="3119733" y="222233"/>
                </a:cubicBezTo>
                <a:cubicBezTo>
                  <a:pt x="3094776" y="192132"/>
                  <a:pt x="3070201" y="161843"/>
                  <a:pt x="3045436" y="131742"/>
                </a:cubicBezTo>
                <a:cubicBezTo>
                  <a:pt x="3042958" y="128884"/>
                  <a:pt x="3040292" y="125455"/>
                  <a:pt x="3037054" y="124121"/>
                </a:cubicBezTo>
                <a:cubicBezTo>
                  <a:pt x="3003525" y="110215"/>
                  <a:pt x="2969614" y="97070"/>
                  <a:pt x="2936466" y="82400"/>
                </a:cubicBezTo>
                <a:cubicBezTo>
                  <a:pt x="2923702" y="76686"/>
                  <a:pt x="2910558" y="69637"/>
                  <a:pt x="2901031" y="59731"/>
                </a:cubicBezTo>
                <a:cubicBezTo>
                  <a:pt x="2879314" y="37250"/>
                  <a:pt x="2859502" y="12866"/>
                  <a:pt x="2828259" y="3149"/>
                </a:cubicBezTo>
                <a:cubicBezTo>
                  <a:pt x="2819114" y="293"/>
                  <a:pt x="2808256" y="-1231"/>
                  <a:pt x="2799492" y="1245"/>
                </a:cubicBezTo>
                <a:cubicBezTo>
                  <a:pt x="2763867" y="11532"/>
                  <a:pt x="2729005" y="24296"/>
                  <a:pt x="2693570" y="35154"/>
                </a:cubicBezTo>
                <a:cubicBezTo>
                  <a:pt x="2671092" y="41823"/>
                  <a:pt x="2650707" y="49825"/>
                  <a:pt x="2639847" y="73448"/>
                </a:cubicBezTo>
                <a:cubicBezTo>
                  <a:pt x="2636801" y="80114"/>
                  <a:pt x="2628226" y="87354"/>
                  <a:pt x="2621178" y="88688"/>
                </a:cubicBezTo>
                <a:cubicBezTo>
                  <a:pt x="2575839" y="97260"/>
                  <a:pt x="2531069" y="101451"/>
                  <a:pt x="2489348" y="72304"/>
                </a:cubicBezTo>
                <a:cubicBezTo>
                  <a:pt x="2480585" y="66017"/>
                  <a:pt x="2464201" y="66017"/>
                  <a:pt x="2452580" y="68683"/>
                </a:cubicBezTo>
                <a:cubicBezTo>
                  <a:pt x="2407811" y="78590"/>
                  <a:pt x="2365328" y="82020"/>
                  <a:pt x="2326464" y="50395"/>
                </a:cubicBezTo>
                <a:cubicBezTo>
                  <a:pt x="2321892" y="46585"/>
                  <a:pt x="2307224" y="50015"/>
                  <a:pt x="2300365" y="54777"/>
                </a:cubicBezTo>
                <a:cubicBezTo>
                  <a:pt x="2234259" y="101261"/>
                  <a:pt x="2198064" y="102405"/>
                  <a:pt x="2130434" y="58397"/>
                </a:cubicBezTo>
                <a:cubicBezTo>
                  <a:pt x="2126052" y="55539"/>
                  <a:pt x="2120337" y="52301"/>
                  <a:pt x="2118621" y="47919"/>
                </a:cubicBezTo>
                <a:cubicBezTo>
                  <a:pt x="2107001" y="19914"/>
                  <a:pt x="2082236" y="19152"/>
                  <a:pt x="2057659" y="16866"/>
                </a:cubicBezTo>
                <a:cubicBezTo>
                  <a:pt x="2030608" y="14390"/>
                  <a:pt x="2003555" y="11152"/>
                  <a:pt x="1976314" y="8865"/>
                </a:cubicBezTo>
                <a:cubicBezTo>
                  <a:pt x="1971550" y="8483"/>
                  <a:pt x="1966216" y="10007"/>
                  <a:pt x="1961454" y="11724"/>
                </a:cubicBezTo>
                <a:cubicBezTo>
                  <a:pt x="1943165" y="18010"/>
                  <a:pt x="1925449" y="27154"/>
                  <a:pt x="1906588" y="30964"/>
                </a:cubicBezTo>
                <a:cubicBezTo>
                  <a:pt x="1865821" y="39156"/>
                  <a:pt x="1826385" y="55539"/>
                  <a:pt x="1783330" y="48871"/>
                </a:cubicBezTo>
                <a:cubicBezTo>
                  <a:pt x="1775902" y="47729"/>
                  <a:pt x="1767327" y="53253"/>
                  <a:pt x="1759327" y="55349"/>
                </a:cubicBezTo>
                <a:cubicBezTo>
                  <a:pt x="1744849" y="58969"/>
                  <a:pt x="1730750" y="64111"/>
                  <a:pt x="1716082" y="65445"/>
                </a:cubicBezTo>
                <a:cubicBezTo>
                  <a:pt x="1677218" y="68875"/>
                  <a:pt x="1637975" y="71924"/>
                  <a:pt x="1598920" y="72114"/>
                </a:cubicBezTo>
                <a:cubicBezTo>
                  <a:pt x="1580061" y="72304"/>
                  <a:pt x="1561201" y="65065"/>
                  <a:pt x="1542150" y="62207"/>
                </a:cubicBezTo>
                <a:cubicBezTo>
                  <a:pt x="1533578" y="60873"/>
                  <a:pt x="1519669" y="58587"/>
                  <a:pt x="1516813" y="62779"/>
                </a:cubicBezTo>
                <a:cubicBezTo>
                  <a:pt x="1494714" y="94592"/>
                  <a:pt x="1463661" y="88496"/>
                  <a:pt x="1432228" y="88116"/>
                </a:cubicBezTo>
                <a:cubicBezTo>
                  <a:pt x="1362884" y="87354"/>
                  <a:pt x="1295826" y="60493"/>
                  <a:pt x="1224765" y="71924"/>
                </a:cubicBezTo>
                <a:cubicBezTo>
                  <a:pt x="1204191" y="75162"/>
                  <a:pt x="1181330" y="62397"/>
                  <a:pt x="1159231" y="58207"/>
                </a:cubicBezTo>
                <a:cubicBezTo>
                  <a:pt x="1147801" y="56111"/>
                  <a:pt x="1135228" y="53633"/>
                  <a:pt x="1124370" y="56301"/>
                </a:cubicBezTo>
                <a:cubicBezTo>
                  <a:pt x="1107605" y="60493"/>
                  <a:pt x="1091411" y="68113"/>
                  <a:pt x="1075600" y="75542"/>
                </a:cubicBezTo>
                <a:cubicBezTo>
                  <a:pt x="1046261" y="89258"/>
                  <a:pt x="1016162" y="89258"/>
                  <a:pt x="986633" y="79162"/>
                </a:cubicBezTo>
                <a:cubicBezTo>
                  <a:pt x="944722" y="64873"/>
                  <a:pt x="903193" y="64873"/>
                  <a:pt x="861089" y="76304"/>
                </a:cubicBezTo>
                <a:cubicBezTo>
                  <a:pt x="826990" y="85638"/>
                  <a:pt x="791935" y="92116"/>
                  <a:pt x="759168" y="104689"/>
                </a:cubicBezTo>
                <a:cubicBezTo>
                  <a:pt x="744689" y="110215"/>
                  <a:pt x="732497" y="126597"/>
                  <a:pt x="723735" y="140696"/>
                </a:cubicBezTo>
                <a:cubicBezTo>
                  <a:pt x="706018" y="169271"/>
                  <a:pt x="674013" y="169081"/>
                  <a:pt x="647532" y="147934"/>
                </a:cubicBezTo>
                <a:cubicBezTo>
                  <a:pt x="619717" y="125645"/>
                  <a:pt x="584664" y="112501"/>
                  <a:pt x="552659" y="95926"/>
                </a:cubicBezTo>
                <a:cubicBezTo>
                  <a:pt x="549993" y="94592"/>
                  <a:pt x="545039" y="96116"/>
                  <a:pt x="541800" y="97640"/>
                </a:cubicBezTo>
                <a:cubicBezTo>
                  <a:pt x="488649" y="122407"/>
                  <a:pt x="433593" y="126979"/>
                  <a:pt x="375107" y="123169"/>
                </a:cubicBezTo>
                <a:cubicBezTo>
                  <a:pt x="341960" y="121073"/>
                  <a:pt x="307289" y="137076"/>
                  <a:pt x="273567" y="145458"/>
                </a:cubicBezTo>
                <a:cubicBezTo>
                  <a:pt x="269757" y="146410"/>
                  <a:pt x="266519" y="151174"/>
                  <a:pt x="264043" y="154792"/>
                </a:cubicBezTo>
                <a:cubicBezTo>
                  <a:pt x="240228" y="190800"/>
                  <a:pt x="208223" y="200706"/>
                  <a:pt x="169360" y="177273"/>
                </a:cubicBezTo>
                <a:cubicBezTo>
                  <a:pt x="143643" y="161651"/>
                  <a:pt x="118114" y="158032"/>
                  <a:pt x="89347" y="157460"/>
                </a:cubicBezTo>
                <a:cubicBezTo>
                  <a:pt x="71059" y="157078"/>
                  <a:pt x="52962" y="147934"/>
                  <a:pt x="34291" y="145268"/>
                </a:cubicBezTo>
                <a:lnTo>
                  <a:pt x="0" y="142056"/>
                </a:lnTo>
                <a:lnTo>
                  <a:pt x="0" y="849556"/>
                </a:lnTo>
                <a:lnTo>
                  <a:pt x="60652" y="844783"/>
                </a:lnTo>
                <a:cubicBezTo>
                  <a:pt x="80251" y="839473"/>
                  <a:pt x="99446" y="832043"/>
                  <a:pt x="119068" y="827281"/>
                </a:cubicBezTo>
                <a:cubicBezTo>
                  <a:pt x="137355" y="822899"/>
                  <a:pt x="154501" y="812802"/>
                  <a:pt x="171840" y="804420"/>
                </a:cubicBezTo>
                <a:cubicBezTo>
                  <a:pt x="204985" y="788417"/>
                  <a:pt x="240420" y="798514"/>
                  <a:pt x="274329" y="794324"/>
                </a:cubicBezTo>
                <a:cubicBezTo>
                  <a:pt x="285188" y="792990"/>
                  <a:pt x="296046" y="791466"/>
                  <a:pt x="306715" y="788798"/>
                </a:cubicBezTo>
                <a:cubicBezTo>
                  <a:pt x="335864" y="781749"/>
                  <a:pt x="365583" y="775653"/>
                  <a:pt x="393967" y="765937"/>
                </a:cubicBezTo>
                <a:cubicBezTo>
                  <a:pt x="426165" y="755078"/>
                  <a:pt x="457028" y="740600"/>
                  <a:pt x="493793" y="725549"/>
                </a:cubicBezTo>
                <a:cubicBezTo>
                  <a:pt x="506557" y="729360"/>
                  <a:pt x="526180" y="739648"/>
                  <a:pt x="546373" y="740600"/>
                </a:cubicBezTo>
                <a:cubicBezTo>
                  <a:pt x="611337" y="743838"/>
                  <a:pt x="672107" y="726121"/>
                  <a:pt x="730211" y="698116"/>
                </a:cubicBezTo>
                <a:cubicBezTo>
                  <a:pt x="747927" y="689734"/>
                  <a:pt x="766980" y="684210"/>
                  <a:pt x="784889" y="676018"/>
                </a:cubicBezTo>
                <a:cubicBezTo>
                  <a:pt x="791173" y="673161"/>
                  <a:pt x="799365" y="667065"/>
                  <a:pt x="800509" y="661349"/>
                </a:cubicBezTo>
                <a:cubicBezTo>
                  <a:pt x="807175" y="628201"/>
                  <a:pt x="831942" y="628772"/>
                  <a:pt x="857661" y="626868"/>
                </a:cubicBezTo>
                <a:cubicBezTo>
                  <a:pt x="888332" y="624582"/>
                  <a:pt x="918621" y="619248"/>
                  <a:pt x="949102" y="614676"/>
                </a:cubicBezTo>
                <a:cubicBezTo>
                  <a:pt x="953104" y="614104"/>
                  <a:pt x="956722" y="610104"/>
                  <a:pt x="960342" y="607435"/>
                </a:cubicBezTo>
                <a:cubicBezTo>
                  <a:pt x="965867" y="603435"/>
                  <a:pt x="971011" y="597339"/>
                  <a:pt x="977109" y="595815"/>
                </a:cubicBezTo>
                <a:cubicBezTo>
                  <a:pt x="1008350" y="588385"/>
                  <a:pt x="1039783" y="582099"/>
                  <a:pt x="1071218" y="575240"/>
                </a:cubicBezTo>
                <a:cubicBezTo>
                  <a:pt x="1078266" y="573716"/>
                  <a:pt x="1085505" y="571812"/>
                  <a:pt x="1091983" y="568764"/>
                </a:cubicBezTo>
                <a:cubicBezTo>
                  <a:pt x="1098079" y="565906"/>
                  <a:pt x="1103223" y="560952"/>
                  <a:pt x="1109321" y="557904"/>
                </a:cubicBezTo>
                <a:cubicBezTo>
                  <a:pt x="1125892" y="549714"/>
                  <a:pt x="1142851" y="542093"/>
                  <a:pt x="1162279" y="532949"/>
                </a:cubicBezTo>
                <a:cubicBezTo>
                  <a:pt x="1173138" y="550094"/>
                  <a:pt x="1187810" y="540377"/>
                  <a:pt x="1206097" y="532187"/>
                </a:cubicBezTo>
                <a:cubicBezTo>
                  <a:pt x="1224765" y="523805"/>
                  <a:pt x="1246292" y="521137"/>
                  <a:pt x="1266867" y="518088"/>
                </a:cubicBezTo>
                <a:cubicBezTo>
                  <a:pt x="1304588" y="512564"/>
                  <a:pt x="1342499" y="509134"/>
                  <a:pt x="1380219" y="504182"/>
                </a:cubicBezTo>
                <a:cubicBezTo>
                  <a:pt x="1388221" y="503038"/>
                  <a:pt x="1397365" y="500944"/>
                  <a:pt x="1403461" y="496180"/>
                </a:cubicBezTo>
                <a:cubicBezTo>
                  <a:pt x="1445181" y="464175"/>
                  <a:pt x="1495858" y="455222"/>
                  <a:pt x="1544054" y="458268"/>
                </a:cubicBezTo>
                <a:cubicBezTo>
                  <a:pt x="1581965" y="460557"/>
                  <a:pt x="1619114" y="462270"/>
                  <a:pt x="1656644" y="459032"/>
                </a:cubicBezTo>
                <a:cubicBezTo>
                  <a:pt x="1659502" y="458841"/>
                  <a:pt x="1663312" y="459223"/>
                  <a:pt x="1665406" y="460747"/>
                </a:cubicBezTo>
                <a:cubicBezTo>
                  <a:pt x="1678360" y="470843"/>
                  <a:pt x="1691887" y="471605"/>
                  <a:pt x="1708461" y="473318"/>
                </a:cubicBezTo>
                <a:cubicBezTo>
                  <a:pt x="1731894" y="475797"/>
                  <a:pt x="1753421" y="474081"/>
                  <a:pt x="1775140" y="469891"/>
                </a:cubicBezTo>
                <a:cubicBezTo>
                  <a:pt x="1790952" y="466843"/>
                  <a:pt x="1806953" y="460557"/>
                  <a:pt x="1821051" y="452554"/>
                </a:cubicBezTo>
                <a:cubicBezTo>
                  <a:pt x="1840672" y="441314"/>
                  <a:pt x="1859535" y="436934"/>
                  <a:pt x="1878203" y="451792"/>
                </a:cubicBezTo>
                <a:cubicBezTo>
                  <a:pt x="1898396" y="467605"/>
                  <a:pt x="1921257" y="462081"/>
                  <a:pt x="1943547" y="462651"/>
                </a:cubicBezTo>
                <a:cubicBezTo>
                  <a:pt x="1953262" y="462843"/>
                  <a:pt x="1963550" y="462461"/>
                  <a:pt x="1972884" y="464937"/>
                </a:cubicBezTo>
                <a:cubicBezTo>
                  <a:pt x="1999935" y="471987"/>
                  <a:pt x="2026036" y="482655"/>
                  <a:pt x="2053469" y="487417"/>
                </a:cubicBezTo>
                <a:cubicBezTo>
                  <a:pt x="2068710" y="490084"/>
                  <a:pt x="2085664" y="485321"/>
                  <a:pt x="2101477" y="481893"/>
                </a:cubicBezTo>
                <a:cubicBezTo>
                  <a:pt x="2117479" y="478273"/>
                  <a:pt x="2133290" y="472749"/>
                  <a:pt x="2148722" y="467033"/>
                </a:cubicBezTo>
                <a:cubicBezTo>
                  <a:pt x="2159199" y="463223"/>
                  <a:pt x="2170629" y="459603"/>
                  <a:pt x="2179011" y="452744"/>
                </a:cubicBezTo>
                <a:cubicBezTo>
                  <a:pt x="2198064" y="437124"/>
                  <a:pt x="2217685" y="434455"/>
                  <a:pt x="2240165" y="442648"/>
                </a:cubicBezTo>
                <a:cubicBezTo>
                  <a:pt x="2243593" y="443982"/>
                  <a:pt x="2247594" y="443982"/>
                  <a:pt x="2251404" y="444172"/>
                </a:cubicBezTo>
                <a:cubicBezTo>
                  <a:pt x="2312370" y="448172"/>
                  <a:pt x="2373330" y="450650"/>
                  <a:pt x="2433912" y="456746"/>
                </a:cubicBezTo>
                <a:cubicBezTo>
                  <a:pt x="2458485" y="459223"/>
                  <a:pt x="2482107" y="470081"/>
                  <a:pt x="2506302" y="476939"/>
                </a:cubicBezTo>
                <a:cubicBezTo>
                  <a:pt x="2511256" y="478273"/>
                  <a:pt x="2516783" y="480369"/>
                  <a:pt x="2521735" y="479415"/>
                </a:cubicBezTo>
                <a:cubicBezTo>
                  <a:pt x="2575647" y="469891"/>
                  <a:pt x="2626132" y="483797"/>
                  <a:pt x="2675854" y="502086"/>
                </a:cubicBezTo>
                <a:cubicBezTo>
                  <a:pt x="2680996" y="503992"/>
                  <a:pt x="2687282" y="503419"/>
                  <a:pt x="2692998" y="503038"/>
                </a:cubicBezTo>
                <a:cubicBezTo>
                  <a:pt x="2709003" y="501706"/>
                  <a:pt x="2726337" y="495038"/>
                  <a:pt x="2740816" y="499037"/>
                </a:cubicBezTo>
                <a:cubicBezTo>
                  <a:pt x="2779297" y="510088"/>
                  <a:pt x="2817398" y="523423"/>
                  <a:pt x="2853596" y="540187"/>
                </a:cubicBezTo>
                <a:cubicBezTo>
                  <a:pt x="2890365" y="557142"/>
                  <a:pt x="2924464" y="571430"/>
                  <a:pt x="2966565" y="554286"/>
                </a:cubicBezTo>
                <a:cubicBezTo>
                  <a:pt x="2984472" y="547045"/>
                  <a:pt x="3008095" y="552190"/>
                  <a:pt x="3028671" y="554094"/>
                </a:cubicBezTo>
                <a:cubicBezTo>
                  <a:pt x="3043720" y="555618"/>
                  <a:pt x="3058198" y="564192"/>
                  <a:pt x="3073059" y="564192"/>
                </a:cubicBezTo>
                <a:cubicBezTo>
                  <a:pt x="3112686" y="564192"/>
                  <a:pt x="3147927" y="574288"/>
                  <a:pt x="3182219" y="594862"/>
                </a:cubicBezTo>
                <a:cubicBezTo>
                  <a:pt x="3195557" y="602863"/>
                  <a:pt x="3216322" y="597529"/>
                  <a:pt x="3233656" y="599625"/>
                </a:cubicBezTo>
                <a:cubicBezTo>
                  <a:pt x="3251947" y="602101"/>
                  <a:pt x="3270804" y="604387"/>
                  <a:pt x="3288332" y="609914"/>
                </a:cubicBezTo>
                <a:cubicBezTo>
                  <a:pt x="3333672" y="624392"/>
                  <a:pt x="3378441" y="640774"/>
                  <a:pt x="3423591" y="656015"/>
                </a:cubicBezTo>
                <a:cubicBezTo>
                  <a:pt x="3460738" y="668590"/>
                  <a:pt x="3497317" y="658683"/>
                  <a:pt x="3534084" y="653349"/>
                </a:cubicBezTo>
                <a:cubicBezTo>
                  <a:pt x="3557137" y="649919"/>
                  <a:pt x="3578662" y="641727"/>
                  <a:pt x="3604571" y="653918"/>
                </a:cubicBezTo>
                <a:cubicBezTo>
                  <a:pt x="3629338" y="665541"/>
                  <a:pt x="3660771" y="662873"/>
                  <a:pt x="3688586" y="669160"/>
                </a:cubicBezTo>
                <a:cubicBezTo>
                  <a:pt x="3712020" y="674494"/>
                  <a:pt x="3734687" y="683068"/>
                  <a:pt x="3757358" y="691450"/>
                </a:cubicBezTo>
                <a:cubicBezTo>
                  <a:pt x="3788221" y="702881"/>
                  <a:pt x="3818700" y="714881"/>
                  <a:pt x="3852421" y="709167"/>
                </a:cubicBezTo>
                <a:cubicBezTo>
                  <a:pt x="3890714" y="702689"/>
                  <a:pt x="3917001" y="727073"/>
                  <a:pt x="3947104" y="743267"/>
                </a:cubicBezTo>
                <a:cubicBezTo>
                  <a:pt x="3967869" y="754316"/>
                  <a:pt x="3990538" y="762509"/>
                  <a:pt x="4013208" y="769367"/>
                </a:cubicBezTo>
                <a:cubicBezTo>
                  <a:pt x="4043497" y="778321"/>
                  <a:pt x="4074740" y="783655"/>
                  <a:pt x="4105222" y="792417"/>
                </a:cubicBezTo>
                <a:cubicBezTo>
                  <a:pt x="4151325" y="805561"/>
                  <a:pt x="4198001" y="815850"/>
                  <a:pt x="4246006" y="808610"/>
                </a:cubicBezTo>
                <a:cubicBezTo>
                  <a:pt x="4268105" y="805372"/>
                  <a:pt x="4288682" y="805561"/>
                  <a:pt x="4310779" y="810326"/>
                </a:cubicBezTo>
                <a:cubicBezTo>
                  <a:pt x="4346974" y="818136"/>
                  <a:pt x="4384123" y="819089"/>
                  <a:pt x="4413272" y="848235"/>
                </a:cubicBezTo>
                <a:cubicBezTo>
                  <a:pt x="4423558" y="858524"/>
                  <a:pt x="4442037" y="861190"/>
                  <a:pt x="4457087" y="866524"/>
                </a:cubicBezTo>
                <a:cubicBezTo>
                  <a:pt x="4474424" y="872812"/>
                  <a:pt x="4487186" y="869572"/>
                  <a:pt x="4496523" y="851284"/>
                </a:cubicBezTo>
                <a:cubicBezTo>
                  <a:pt x="4500713" y="843093"/>
                  <a:pt x="4512715" y="835091"/>
                  <a:pt x="4522050" y="833757"/>
                </a:cubicBezTo>
                <a:cubicBezTo>
                  <a:pt x="4550055" y="829757"/>
                  <a:pt x="4575773" y="835663"/>
                  <a:pt x="4602824" y="848618"/>
                </a:cubicBezTo>
                <a:cubicBezTo>
                  <a:pt x="4628161" y="860810"/>
                  <a:pt x="4659786" y="859476"/>
                  <a:pt x="4688553" y="864238"/>
                </a:cubicBezTo>
                <a:cubicBezTo>
                  <a:pt x="4708936" y="867668"/>
                  <a:pt x="4729321" y="874716"/>
                  <a:pt x="4749895" y="874716"/>
                </a:cubicBezTo>
                <a:cubicBezTo>
                  <a:pt x="4775424" y="874716"/>
                  <a:pt x="4800761" y="868620"/>
                  <a:pt x="4826480" y="866334"/>
                </a:cubicBezTo>
                <a:cubicBezTo>
                  <a:pt x="4846482" y="864430"/>
                  <a:pt x="4866867" y="865192"/>
                  <a:pt x="4886870" y="862906"/>
                </a:cubicBezTo>
                <a:cubicBezTo>
                  <a:pt x="4903254" y="861190"/>
                  <a:pt x="4919447" y="856810"/>
                  <a:pt x="4935639" y="853190"/>
                </a:cubicBezTo>
                <a:cubicBezTo>
                  <a:pt x="4941546" y="851856"/>
                  <a:pt x="4947452" y="846711"/>
                  <a:pt x="4952784" y="847473"/>
                </a:cubicBezTo>
                <a:cubicBezTo>
                  <a:pt x="5005745" y="855666"/>
                  <a:pt x="5043847" y="819089"/>
                  <a:pt x="5088617" y="802896"/>
                </a:cubicBezTo>
                <a:cubicBezTo>
                  <a:pt x="5135672" y="785749"/>
                  <a:pt x="5181204" y="759461"/>
                  <a:pt x="5233781" y="767271"/>
                </a:cubicBezTo>
                <a:cubicBezTo>
                  <a:pt x="5265596" y="772033"/>
                  <a:pt x="5296267" y="783083"/>
                  <a:pt x="5327893" y="789752"/>
                </a:cubicBezTo>
                <a:cubicBezTo>
                  <a:pt x="5339132" y="792038"/>
                  <a:pt x="5351705" y="791656"/>
                  <a:pt x="5362946" y="789370"/>
                </a:cubicBezTo>
                <a:cubicBezTo>
                  <a:pt x="5417240" y="778891"/>
                  <a:pt x="5470771" y="777367"/>
                  <a:pt x="5524115" y="794514"/>
                </a:cubicBezTo>
                <a:cubicBezTo>
                  <a:pt x="5533257" y="797372"/>
                  <a:pt x="5542974" y="800038"/>
                  <a:pt x="5552500" y="800038"/>
                </a:cubicBezTo>
                <a:cubicBezTo>
                  <a:pt x="5604697" y="800038"/>
                  <a:pt x="5655944" y="796038"/>
                  <a:pt x="5705857" y="777367"/>
                </a:cubicBezTo>
                <a:cubicBezTo>
                  <a:pt x="5722622" y="771080"/>
                  <a:pt x="5743006" y="775081"/>
                  <a:pt x="5761485" y="773557"/>
                </a:cubicBezTo>
                <a:cubicBezTo>
                  <a:pt x="5778629" y="772224"/>
                  <a:pt x="5796156" y="771653"/>
                  <a:pt x="5812731" y="767271"/>
                </a:cubicBezTo>
                <a:cubicBezTo>
                  <a:pt x="5836925" y="760795"/>
                  <a:pt x="5859404" y="760033"/>
                  <a:pt x="5884361" y="765747"/>
                </a:cubicBezTo>
                <a:cubicBezTo>
                  <a:pt x="5908174" y="771080"/>
                  <a:pt x="5933892" y="768415"/>
                  <a:pt x="5958660" y="768605"/>
                </a:cubicBezTo>
                <a:cubicBezTo>
                  <a:pt x="5986282" y="768795"/>
                  <a:pt x="6013906" y="768984"/>
                  <a:pt x="6041528" y="768033"/>
                </a:cubicBezTo>
                <a:cubicBezTo>
                  <a:pt x="6052579" y="767653"/>
                  <a:pt x="6065151" y="760033"/>
                  <a:pt x="6074297" y="763081"/>
                </a:cubicBezTo>
                <a:cubicBezTo>
                  <a:pt x="6103824" y="773366"/>
                  <a:pt x="6133353" y="760985"/>
                  <a:pt x="6162880" y="766509"/>
                </a:cubicBezTo>
                <a:cubicBezTo>
                  <a:pt x="6177360" y="769367"/>
                  <a:pt x="6193743" y="761557"/>
                  <a:pt x="6209364" y="760795"/>
                </a:cubicBezTo>
                <a:cubicBezTo>
                  <a:pt x="6234892" y="759461"/>
                  <a:pt x="6260419" y="760033"/>
                  <a:pt x="6285948" y="759651"/>
                </a:cubicBezTo>
                <a:cubicBezTo>
                  <a:pt x="6294330" y="759461"/>
                  <a:pt x="6302523" y="758699"/>
                  <a:pt x="6310905" y="758316"/>
                </a:cubicBezTo>
                <a:cubicBezTo>
                  <a:pt x="6318335" y="757936"/>
                  <a:pt x="6326145" y="756222"/>
                  <a:pt x="6333194" y="757554"/>
                </a:cubicBezTo>
                <a:cubicBezTo>
                  <a:pt x="6358723" y="762318"/>
                  <a:pt x="6383869" y="770129"/>
                  <a:pt x="6409586" y="773177"/>
                </a:cubicBezTo>
                <a:cubicBezTo>
                  <a:pt x="6431875" y="775843"/>
                  <a:pt x="6454928" y="772224"/>
                  <a:pt x="6477407" y="774129"/>
                </a:cubicBezTo>
                <a:cubicBezTo>
                  <a:pt x="6517032" y="777367"/>
                  <a:pt x="6556657" y="783083"/>
                  <a:pt x="6596283" y="786703"/>
                </a:cubicBezTo>
                <a:cubicBezTo>
                  <a:pt x="6604857" y="787465"/>
                  <a:pt x="6613809" y="782701"/>
                  <a:pt x="6622573" y="782321"/>
                </a:cubicBezTo>
                <a:cubicBezTo>
                  <a:pt x="6650006" y="781369"/>
                  <a:pt x="6677439" y="781177"/>
                  <a:pt x="6704872" y="780607"/>
                </a:cubicBezTo>
                <a:cubicBezTo>
                  <a:pt x="6720493" y="780415"/>
                  <a:pt x="6736305" y="780987"/>
                  <a:pt x="6751738" y="779273"/>
                </a:cubicBezTo>
                <a:cubicBezTo>
                  <a:pt x="6772120" y="776987"/>
                  <a:pt x="6790599" y="773557"/>
                  <a:pt x="6809650" y="788417"/>
                </a:cubicBezTo>
                <a:cubicBezTo>
                  <a:pt x="6816984" y="794180"/>
                  <a:pt x="6824819" y="797942"/>
                  <a:pt x="6832976" y="800428"/>
                </a:cubicBez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Caleb’s Story – The Same in the Dark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52D83D-BF06-EEB4-2A90-189F84C554B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CCA69EF-E8B5-4598-BEAD-258F15765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55862"/>
            <a:ext cx="877720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5744 h 274629"/>
              <a:gd name="connsiteX2" fmla="*/ 924829 w 1170294"/>
              <a:gd name="connsiteY2" fmla="*/ 0 h 274629"/>
              <a:gd name="connsiteX3" fmla="*/ 1170294 w 1170294"/>
              <a:gd name="connsiteY3" fmla="*/ 24546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577 h 274629"/>
              <a:gd name="connsiteX11" fmla="*/ 215168 w 1170294"/>
              <a:gd name="connsiteY11" fmla="*/ 23574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5744"/>
                </a:lnTo>
                <a:lnTo>
                  <a:pt x="924829" y="0"/>
                </a:lnTo>
                <a:lnTo>
                  <a:pt x="1170294" y="24546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577"/>
                </a:lnTo>
                <a:lnTo>
                  <a:pt x="215168" y="235744"/>
                </a:lnTo>
                <a:close/>
              </a:path>
            </a:pathLst>
          </a:custGeom>
          <a:solidFill>
            <a:schemeClr val="bg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85D65ED-8248-4E7D-AF41-C2685CAE70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90894"/>
            <a:ext cx="877720" cy="274629"/>
          </a:xfrm>
          <a:custGeom>
            <a:avLst/>
            <a:gdLst>
              <a:gd name="connsiteX0" fmla="*/ 453342 w 1170294"/>
              <a:gd name="connsiteY0" fmla="*/ 0 h 274629"/>
              <a:gd name="connsiteX1" fmla="*/ 689085 w 1170294"/>
              <a:gd name="connsiteY1" fmla="*/ 238174 h 274629"/>
              <a:gd name="connsiteX2" fmla="*/ 924829 w 1170294"/>
              <a:gd name="connsiteY2" fmla="*/ 0 h 274629"/>
              <a:gd name="connsiteX3" fmla="*/ 1170294 w 1170294"/>
              <a:gd name="connsiteY3" fmla="*/ 247895 h 274629"/>
              <a:gd name="connsiteX4" fmla="*/ 1153282 w 1170294"/>
              <a:gd name="connsiteY4" fmla="*/ 264908 h 274629"/>
              <a:gd name="connsiteX5" fmla="*/ 924829 w 1170294"/>
              <a:gd name="connsiteY5" fmla="*/ 38885 h 274629"/>
              <a:gd name="connsiteX6" fmla="*/ 689085 w 1170294"/>
              <a:gd name="connsiteY6" fmla="*/ 274629 h 274629"/>
              <a:gd name="connsiteX7" fmla="*/ 453342 w 1170294"/>
              <a:gd name="connsiteY7" fmla="*/ 38885 h 274629"/>
              <a:gd name="connsiteX8" fmla="*/ 215168 w 1170294"/>
              <a:gd name="connsiteY8" fmla="*/ 274629 h 274629"/>
              <a:gd name="connsiteX9" fmla="*/ 0 w 1170294"/>
              <a:gd name="connsiteY9" fmla="*/ 59462 h 274629"/>
              <a:gd name="connsiteX10" fmla="*/ 0 w 1170294"/>
              <a:gd name="connsiteY10" fmla="*/ 20789 h 274629"/>
              <a:gd name="connsiteX11" fmla="*/ 215168 w 1170294"/>
              <a:gd name="connsiteY11" fmla="*/ 238174 h 274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70294" h="274629">
                <a:moveTo>
                  <a:pt x="453342" y="0"/>
                </a:moveTo>
                <a:lnTo>
                  <a:pt x="689085" y="238174"/>
                </a:lnTo>
                <a:lnTo>
                  <a:pt x="924829" y="0"/>
                </a:lnTo>
                <a:lnTo>
                  <a:pt x="1170294" y="247895"/>
                </a:lnTo>
                <a:lnTo>
                  <a:pt x="1153282" y="264908"/>
                </a:lnTo>
                <a:lnTo>
                  <a:pt x="924829" y="38885"/>
                </a:lnTo>
                <a:lnTo>
                  <a:pt x="689085" y="274629"/>
                </a:lnTo>
                <a:lnTo>
                  <a:pt x="453342" y="38885"/>
                </a:lnTo>
                <a:lnTo>
                  <a:pt x="215168" y="274629"/>
                </a:lnTo>
                <a:lnTo>
                  <a:pt x="0" y="59462"/>
                </a:lnTo>
                <a:lnTo>
                  <a:pt x="0" y="20789"/>
                </a:lnTo>
                <a:lnTo>
                  <a:pt x="215168" y="23817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Graphic 212">
            <a:extLst>
              <a:ext uri="{FF2B5EF4-FFF2-40B4-BE49-F238E27FC236}">
                <a16:creationId xmlns:a16="http://schemas.microsoft.com/office/drawing/2014/main" id="{76A8F9C6-ED35-4E0A-AC66-5241CA2067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141" y="412979"/>
            <a:ext cx="685924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4F71A736-42D6-4F11-8A7B-633C40624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141" y="412979"/>
            <a:ext cx="685924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95697"/>
            <a:ext cx="2400300" cy="4019251"/>
          </a:xfrm>
        </p:spPr>
        <p:txBody>
          <a:bodyPr>
            <a:normAutofit/>
          </a:bodyPr>
          <a:lstStyle/>
          <a:p>
            <a:r>
              <a:rPr lang="en-IN">
                <a:solidFill>
                  <a:schemeClr val="bg1"/>
                </a:solidFill>
              </a:rPr>
              <a:t>What Is Integrity, Really?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B73D287-48F0-41E2-8B0B-DE4C7D175E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131430" y="5364542"/>
            <a:ext cx="1171823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BC3C2F6-A83E-46F7-89F9-C282A92349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D78D60A-D765-47AF-BF8C-DD38B6749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B61CBF5-5283-4C6A-9049-AA88E1756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7A00BB8-8401-4CFA-A40C-8A60D39AEF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42F6FC59-F5F7-4ED5-8DCD-CF1060899F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124749C-25FB-43F3-97CC-16D3738B1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43CAAC4D-89A7-40FC-A14D-14E7137A5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9F8FFC8-0941-4853-894E-6FBB72564C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84F021A-2C9B-422B-8408-BB819B3147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53138C4-3227-4945-9CE8-AF90A759DD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C9C4482-176D-49FB-BFC0-2DCD9283E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37D9F02-FC5F-4AA6-83BD-AE4EC012DA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23DF942-E0FC-4481-99E4-5EDE1F7601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2571B16-D62A-4B37-A469-E72C79D69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43667" y="444870"/>
            <a:ext cx="5193577" cy="5665806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9E0A0BC-3EE4-4453-9522-08FF2DE30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36184" y="436482"/>
            <a:ext cx="5201060" cy="5665805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FBE36BD-9903-4FB5-BBE7-1023D7F73E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3141" y="305936"/>
            <a:ext cx="5207858" cy="5685290"/>
          </a:xfrm>
          <a:prstGeom prst="rect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4DDF6F25-4410-03CA-BACF-6795504B68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81270"/>
              </p:ext>
            </p:extLst>
          </p:nvPr>
        </p:nvGraphicFramePr>
        <p:xfrm>
          <a:off x="3877235" y="693271"/>
          <a:ext cx="4638115" cy="4887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US" sz="4700"/>
              <a:t>God Is Truth. Satan Is a Liar.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1865313"/>
            <a:ext cx="7818120" cy="18288"/>
          </a:xfrm>
          <a:custGeom>
            <a:avLst/>
            <a:gdLst>
              <a:gd name="connsiteX0" fmla="*/ 0 w 7818120"/>
              <a:gd name="connsiteY0" fmla="*/ 0 h 18288"/>
              <a:gd name="connsiteX1" fmla="*/ 416966 w 7818120"/>
              <a:gd name="connsiteY1" fmla="*/ 0 h 18288"/>
              <a:gd name="connsiteX2" fmla="*/ 1146658 w 7818120"/>
              <a:gd name="connsiteY2" fmla="*/ 0 h 18288"/>
              <a:gd name="connsiteX3" fmla="*/ 1563624 w 7818120"/>
              <a:gd name="connsiteY3" fmla="*/ 0 h 18288"/>
              <a:gd name="connsiteX4" fmla="*/ 2136953 w 7818120"/>
              <a:gd name="connsiteY4" fmla="*/ 0 h 18288"/>
              <a:gd name="connsiteX5" fmla="*/ 2944825 w 7818120"/>
              <a:gd name="connsiteY5" fmla="*/ 0 h 18288"/>
              <a:gd name="connsiteX6" fmla="*/ 3596335 w 7818120"/>
              <a:gd name="connsiteY6" fmla="*/ 0 h 18288"/>
              <a:gd name="connsiteX7" fmla="*/ 4326026 w 7818120"/>
              <a:gd name="connsiteY7" fmla="*/ 0 h 18288"/>
              <a:gd name="connsiteX8" fmla="*/ 4899355 w 7818120"/>
              <a:gd name="connsiteY8" fmla="*/ 0 h 18288"/>
              <a:gd name="connsiteX9" fmla="*/ 5550865 w 7818120"/>
              <a:gd name="connsiteY9" fmla="*/ 0 h 18288"/>
              <a:gd name="connsiteX10" fmla="*/ 6358738 w 7818120"/>
              <a:gd name="connsiteY10" fmla="*/ 0 h 18288"/>
              <a:gd name="connsiteX11" fmla="*/ 6853885 w 7818120"/>
              <a:gd name="connsiteY11" fmla="*/ 0 h 18288"/>
              <a:gd name="connsiteX12" fmla="*/ 7818120 w 7818120"/>
              <a:gd name="connsiteY12" fmla="*/ 0 h 18288"/>
              <a:gd name="connsiteX13" fmla="*/ 7818120 w 7818120"/>
              <a:gd name="connsiteY13" fmla="*/ 18288 h 18288"/>
              <a:gd name="connsiteX14" fmla="*/ 7244791 w 7818120"/>
              <a:gd name="connsiteY14" fmla="*/ 18288 h 18288"/>
              <a:gd name="connsiteX15" fmla="*/ 6827825 w 7818120"/>
              <a:gd name="connsiteY15" fmla="*/ 18288 h 18288"/>
              <a:gd name="connsiteX16" fmla="*/ 6176315 w 7818120"/>
              <a:gd name="connsiteY16" fmla="*/ 18288 h 18288"/>
              <a:gd name="connsiteX17" fmla="*/ 5681167 w 7818120"/>
              <a:gd name="connsiteY17" fmla="*/ 18288 h 18288"/>
              <a:gd name="connsiteX18" fmla="*/ 5029657 w 7818120"/>
              <a:gd name="connsiteY18" fmla="*/ 18288 h 18288"/>
              <a:gd name="connsiteX19" fmla="*/ 4378147 w 7818120"/>
              <a:gd name="connsiteY19" fmla="*/ 18288 h 18288"/>
              <a:gd name="connsiteX20" fmla="*/ 3726637 w 7818120"/>
              <a:gd name="connsiteY20" fmla="*/ 18288 h 18288"/>
              <a:gd name="connsiteX21" fmla="*/ 3075127 w 7818120"/>
              <a:gd name="connsiteY21" fmla="*/ 18288 h 18288"/>
              <a:gd name="connsiteX22" fmla="*/ 2501798 w 7818120"/>
              <a:gd name="connsiteY22" fmla="*/ 18288 h 18288"/>
              <a:gd name="connsiteX23" fmla="*/ 1772107 w 7818120"/>
              <a:gd name="connsiteY23" fmla="*/ 18288 h 18288"/>
              <a:gd name="connsiteX24" fmla="*/ 1120597 w 7818120"/>
              <a:gd name="connsiteY24" fmla="*/ 18288 h 18288"/>
              <a:gd name="connsiteX25" fmla="*/ 0 w 7818120"/>
              <a:gd name="connsiteY25" fmla="*/ 18288 h 18288"/>
              <a:gd name="connsiteX26" fmla="*/ 0 w 7818120"/>
              <a:gd name="connsiteY2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818120" h="18288" fill="none" extrusionOk="0">
                <a:moveTo>
                  <a:pt x="0" y="0"/>
                </a:moveTo>
                <a:cubicBezTo>
                  <a:pt x="121520" y="-12182"/>
                  <a:pt x="211324" y="18247"/>
                  <a:pt x="416966" y="0"/>
                </a:cubicBezTo>
                <a:cubicBezTo>
                  <a:pt x="622608" y="-18247"/>
                  <a:pt x="891241" y="-13744"/>
                  <a:pt x="1146658" y="0"/>
                </a:cubicBezTo>
                <a:cubicBezTo>
                  <a:pt x="1402075" y="13744"/>
                  <a:pt x="1378880" y="-8543"/>
                  <a:pt x="1563624" y="0"/>
                </a:cubicBezTo>
                <a:cubicBezTo>
                  <a:pt x="1748368" y="8543"/>
                  <a:pt x="1972300" y="7443"/>
                  <a:pt x="2136953" y="0"/>
                </a:cubicBezTo>
                <a:cubicBezTo>
                  <a:pt x="2301606" y="-7443"/>
                  <a:pt x="2679634" y="12382"/>
                  <a:pt x="2944825" y="0"/>
                </a:cubicBezTo>
                <a:cubicBezTo>
                  <a:pt x="3210016" y="-12382"/>
                  <a:pt x="3409232" y="17967"/>
                  <a:pt x="3596335" y="0"/>
                </a:cubicBezTo>
                <a:cubicBezTo>
                  <a:pt x="3783438" y="-17967"/>
                  <a:pt x="4002523" y="-28578"/>
                  <a:pt x="4326026" y="0"/>
                </a:cubicBezTo>
                <a:cubicBezTo>
                  <a:pt x="4649529" y="28578"/>
                  <a:pt x="4777384" y="-3624"/>
                  <a:pt x="4899355" y="0"/>
                </a:cubicBezTo>
                <a:cubicBezTo>
                  <a:pt x="5021326" y="3624"/>
                  <a:pt x="5317653" y="1281"/>
                  <a:pt x="5550865" y="0"/>
                </a:cubicBezTo>
                <a:cubicBezTo>
                  <a:pt x="5784077" y="-1281"/>
                  <a:pt x="6142956" y="-39637"/>
                  <a:pt x="6358738" y="0"/>
                </a:cubicBezTo>
                <a:cubicBezTo>
                  <a:pt x="6574520" y="39637"/>
                  <a:pt x="6724785" y="-4460"/>
                  <a:pt x="6853885" y="0"/>
                </a:cubicBezTo>
                <a:cubicBezTo>
                  <a:pt x="6982985" y="4460"/>
                  <a:pt x="7403044" y="-1955"/>
                  <a:pt x="7818120" y="0"/>
                </a:cubicBezTo>
                <a:cubicBezTo>
                  <a:pt x="7817988" y="7702"/>
                  <a:pt x="7817908" y="13511"/>
                  <a:pt x="7818120" y="18288"/>
                </a:cubicBezTo>
                <a:cubicBezTo>
                  <a:pt x="7698847" y="-3267"/>
                  <a:pt x="7390924" y="22979"/>
                  <a:pt x="7244791" y="18288"/>
                </a:cubicBezTo>
                <a:cubicBezTo>
                  <a:pt x="7098658" y="13597"/>
                  <a:pt x="6952735" y="29357"/>
                  <a:pt x="6827825" y="18288"/>
                </a:cubicBezTo>
                <a:cubicBezTo>
                  <a:pt x="6702915" y="7219"/>
                  <a:pt x="6338661" y="34530"/>
                  <a:pt x="6176315" y="18288"/>
                </a:cubicBezTo>
                <a:cubicBezTo>
                  <a:pt x="6013969" y="2047"/>
                  <a:pt x="5850602" y="6362"/>
                  <a:pt x="5681167" y="18288"/>
                </a:cubicBezTo>
                <a:cubicBezTo>
                  <a:pt x="5511732" y="30214"/>
                  <a:pt x="5312143" y="419"/>
                  <a:pt x="5029657" y="18288"/>
                </a:cubicBezTo>
                <a:cubicBezTo>
                  <a:pt x="4747171" y="36158"/>
                  <a:pt x="4655062" y="30740"/>
                  <a:pt x="4378147" y="18288"/>
                </a:cubicBezTo>
                <a:cubicBezTo>
                  <a:pt x="4101232" y="5837"/>
                  <a:pt x="4037646" y="44706"/>
                  <a:pt x="3726637" y="18288"/>
                </a:cubicBezTo>
                <a:cubicBezTo>
                  <a:pt x="3415628" y="-8130"/>
                  <a:pt x="3321756" y="45507"/>
                  <a:pt x="3075127" y="18288"/>
                </a:cubicBezTo>
                <a:cubicBezTo>
                  <a:pt x="2828498" y="-8931"/>
                  <a:pt x="2684733" y="14853"/>
                  <a:pt x="2501798" y="18288"/>
                </a:cubicBezTo>
                <a:cubicBezTo>
                  <a:pt x="2318863" y="21723"/>
                  <a:pt x="2121844" y="-13013"/>
                  <a:pt x="1772107" y="18288"/>
                </a:cubicBezTo>
                <a:cubicBezTo>
                  <a:pt x="1422370" y="49589"/>
                  <a:pt x="1431548" y="31666"/>
                  <a:pt x="1120597" y="18288"/>
                </a:cubicBezTo>
                <a:cubicBezTo>
                  <a:pt x="809646" y="4911"/>
                  <a:pt x="246393" y="56240"/>
                  <a:pt x="0" y="18288"/>
                </a:cubicBezTo>
                <a:cubicBezTo>
                  <a:pt x="129" y="13298"/>
                  <a:pt x="-675" y="6857"/>
                  <a:pt x="0" y="0"/>
                </a:cubicBezTo>
                <a:close/>
              </a:path>
              <a:path w="7818120" h="18288" stroke="0" extrusionOk="0">
                <a:moveTo>
                  <a:pt x="0" y="0"/>
                </a:moveTo>
                <a:cubicBezTo>
                  <a:pt x="177487" y="-4302"/>
                  <a:pt x="287499" y="4997"/>
                  <a:pt x="573329" y="0"/>
                </a:cubicBezTo>
                <a:cubicBezTo>
                  <a:pt x="859159" y="-4997"/>
                  <a:pt x="821965" y="-336"/>
                  <a:pt x="990295" y="0"/>
                </a:cubicBezTo>
                <a:cubicBezTo>
                  <a:pt x="1158625" y="336"/>
                  <a:pt x="1587918" y="-4681"/>
                  <a:pt x="1798168" y="0"/>
                </a:cubicBezTo>
                <a:cubicBezTo>
                  <a:pt x="2008418" y="4681"/>
                  <a:pt x="2088841" y="-2754"/>
                  <a:pt x="2371496" y="0"/>
                </a:cubicBezTo>
                <a:cubicBezTo>
                  <a:pt x="2654151" y="2754"/>
                  <a:pt x="2701462" y="-24976"/>
                  <a:pt x="2944825" y="0"/>
                </a:cubicBezTo>
                <a:cubicBezTo>
                  <a:pt x="3188188" y="24976"/>
                  <a:pt x="3511636" y="25407"/>
                  <a:pt x="3752698" y="0"/>
                </a:cubicBezTo>
                <a:cubicBezTo>
                  <a:pt x="3993760" y="-25407"/>
                  <a:pt x="4107153" y="6432"/>
                  <a:pt x="4247845" y="0"/>
                </a:cubicBezTo>
                <a:cubicBezTo>
                  <a:pt x="4388537" y="-6432"/>
                  <a:pt x="4835598" y="-5108"/>
                  <a:pt x="5055718" y="0"/>
                </a:cubicBezTo>
                <a:cubicBezTo>
                  <a:pt x="5275838" y="5108"/>
                  <a:pt x="5461006" y="-24536"/>
                  <a:pt x="5863590" y="0"/>
                </a:cubicBezTo>
                <a:cubicBezTo>
                  <a:pt x="6266174" y="24536"/>
                  <a:pt x="6355549" y="-19657"/>
                  <a:pt x="6515100" y="0"/>
                </a:cubicBezTo>
                <a:cubicBezTo>
                  <a:pt x="6674651" y="19657"/>
                  <a:pt x="7275423" y="-57462"/>
                  <a:pt x="7818120" y="0"/>
                </a:cubicBezTo>
                <a:cubicBezTo>
                  <a:pt x="7818132" y="8833"/>
                  <a:pt x="7818660" y="9830"/>
                  <a:pt x="7818120" y="18288"/>
                </a:cubicBezTo>
                <a:cubicBezTo>
                  <a:pt x="7610240" y="4606"/>
                  <a:pt x="7521789" y="7721"/>
                  <a:pt x="7401154" y="18288"/>
                </a:cubicBezTo>
                <a:cubicBezTo>
                  <a:pt x="7280519" y="28855"/>
                  <a:pt x="6930719" y="4225"/>
                  <a:pt x="6593281" y="18288"/>
                </a:cubicBezTo>
                <a:cubicBezTo>
                  <a:pt x="6255843" y="32351"/>
                  <a:pt x="6286682" y="1162"/>
                  <a:pt x="6098134" y="18288"/>
                </a:cubicBezTo>
                <a:cubicBezTo>
                  <a:pt x="5909586" y="35414"/>
                  <a:pt x="5602789" y="48596"/>
                  <a:pt x="5446624" y="18288"/>
                </a:cubicBezTo>
                <a:cubicBezTo>
                  <a:pt x="5290459" y="-12020"/>
                  <a:pt x="4917039" y="21960"/>
                  <a:pt x="4638751" y="18288"/>
                </a:cubicBezTo>
                <a:cubicBezTo>
                  <a:pt x="4360463" y="14616"/>
                  <a:pt x="4304690" y="5450"/>
                  <a:pt x="3987241" y="18288"/>
                </a:cubicBezTo>
                <a:cubicBezTo>
                  <a:pt x="3669792" y="31127"/>
                  <a:pt x="3758742" y="32551"/>
                  <a:pt x="3570275" y="18288"/>
                </a:cubicBezTo>
                <a:cubicBezTo>
                  <a:pt x="3381808" y="4025"/>
                  <a:pt x="3267153" y="36200"/>
                  <a:pt x="3075127" y="18288"/>
                </a:cubicBezTo>
                <a:cubicBezTo>
                  <a:pt x="2883101" y="376"/>
                  <a:pt x="2665825" y="10973"/>
                  <a:pt x="2267255" y="18288"/>
                </a:cubicBezTo>
                <a:cubicBezTo>
                  <a:pt x="1868685" y="25603"/>
                  <a:pt x="1884698" y="28410"/>
                  <a:pt x="1615745" y="18288"/>
                </a:cubicBezTo>
                <a:cubicBezTo>
                  <a:pt x="1346792" y="8167"/>
                  <a:pt x="1320952" y="10430"/>
                  <a:pt x="1120597" y="18288"/>
                </a:cubicBezTo>
                <a:cubicBezTo>
                  <a:pt x="920242" y="26146"/>
                  <a:pt x="556507" y="50790"/>
                  <a:pt x="0" y="18288"/>
                </a:cubicBezTo>
                <a:cubicBezTo>
                  <a:pt x="74" y="14054"/>
                  <a:pt x="-46" y="699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3CF4F3F-74CD-F232-CE50-3D8688C79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796850"/>
              </p:ext>
            </p:extLst>
          </p:nvPr>
        </p:nvGraphicFramePr>
        <p:xfrm>
          <a:off x="628650" y="2228087"/>
          <a:ext cx="78867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US" sz="3500"/>
              <a:t>Daily Integrity: Not Perfection, But Honesty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9045D4-9A60-4E00-BD38-F28EC80524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637966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14166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08608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344" y="1161288"/>
            <a:ext cx="2702052" cy="4526280"/>
          </a:xfrm>
        </p:spPr>
        <p:txBody>
          <a:bodyPr>
            <a:normAutofit/>
          </a:bodyPr>
          <a:lstStyle/>
          <a:p>
            <a:r>
              <a:rPr lang="en-IN" sz="3500"/>
              <a:t>Scriptural Lifestyle of Integrity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EC606D9-4F51-6B9D-1B47-B116CDE11E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4046183"/>
              </p:ext>
            </p:extLst>
          </p:nvPr>
        </p:nvGraphicFramePr>
        <p:xfrm>
          <a:off x="3977640" y="676656"/>
          <a:ext cx="4773168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640823"/>
            <a:ext cx="2563994" cy="5583148"/>
          </a:xfrm>
        </p:spPr>
        <p:txBody>
          <a:bodyPr anchor="ctr">
            <a:normAutofit/>
          </a:bodyPr>
          <a:lstStyle/>
          <a:p>
            <a:r>
              <a:rPr lang="en-IN" sz="4700"/>
              <a:t>Keeping Priorities Straight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44313" y="3465005"/>
            <a:ext cx="5410200" cy="13716"/>
          </a:xfrm>
          <a:custGeom>
            <a:avLst/>
            <a:gdLst>
              <a:gd name="connsiteX0" fmla="*/ 0 w 5410200"/>
              <a:gd name="connsiteY0" fmla="*/ 0 h 13716"/>
              <a:gd name="connsiteX1" fmla="*/ 568071 w 5410200"/>
              <a:gd name="connsiteY1" fmla="*/ 0 h 13716"/>
              <a:gd name="connsiteX2" fmla="*/ 1298448 w 5410200"/>
              <a:gd name="connsiteY2" fmla="*/ 0 h 13716"/>
              <a:gd name="connsiteX3" fmla="*/ 1920621 w 5410200"/>
              <a:gd name="connsiteY3" fmla="*/ 0 h 13716"/>
              <a:gd name="connsiteX4" fmla="*/ 2488692 w 5410200"/>
              <a:gd name="connsiteY4" fmla="*/ 0 h 13716"/>
              <a:gd name="connsiteX5" fmla="*/ 3219069 w 5410200"/>
              <a:gd name="connsiteY5" fmla="*/ 0 h 13716"/>
              <a:gd name="connsiteX6" fmla="*/ 3895344 w 5410200"/>
              <a:gd name="connsiteY6" fmla="*/ 0 h 13716"/>
              <a:gd name="connsiteX7" fmla="*/ 4571619 w 5410200"/>
              <a:gd name="connsiteY7" fmla="*/ 0 h 13716"/>
              <a:gd name="connsiteX8" fmla="*/ 5410200 w 5410200"/>
              <a:gd name="connsiteY8" fmla="*/ 0 h 13716"/>
              <a:gd name="connsiteX9" fmla="*/ 5410200 w 5410200"/>
              <a:gd name="connsiteY9" fmla="*/ 13716 h 13716"/>
              <a:gd name="connsiteX10" fmla="*/ 4842129 w 5410200"/>
              <a:gd name="connsiteY10" fmla="*/ 13716 h 13716"/>
              <a:gd name="connsiteX11" fmla="*/ 4328160 w 5410200"/>
              <a:gd name="connsiteY11" fmla="*/ 13716 h 13716"/>
              <a:gd name="connsiteX12" fmla="*/ 3597783 w 5410200"/>
              <a:gd name="connsiteY12" fmla="*/ 13716 h 13716"/>
              <a:gd name="connsiteX13" fmla="*/ 3029712 w 5410200"/>
              <a:gd name="connsiteY13" fmla="*/ 13716 h 13716"/>
              <a:gd name="connsiteX14" fmla="*/ 2299335 w 5410200"/>
              <a:gd name="connsiteY14" fmla="*/ 13716 h 13716"/>
              <a:gd name="connsiteX15" fmla="*/ 1514856 w 5410200"/>
              <a:gd name="connsiteY15" fmla="*/ 13716 h 13716"/>
              <a:gd name="connsiteX16" fmla="*/ 892683 w 5410200"/>
              <a:gd name="connsiteY16" fmla="*/ 13716 h 13716"/>
              <a:gd name="connsiteX17" fmla="*/ 0 w 5410200"/>
              <a:gd name="connsiteY17" fmla="*/ 13716 h 13716"/>
              <a:gd name="connsiteX18" fmla="*/ 0 w 5410200"/>
              <a:gd name="connsiteY18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3716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09587" y="2854"/>
                  <a:pt x="5409791" y="9451"/>
                  <a:pt x="5410200" y="13716"/>
                </a:cubicBezTo>
                <a:cubicBezTo>
                  <a:pt x="5139060" y="2179"/>
                  <a:pt x="5121593" y="26463"/>
                  <a:pt x="4842129" y="13716"/>
                </a:cubicBezTo>
                <a:cubicBezTo>
                  <a:pt x="4562665" y="969"/>
                  <a:pt x="4448273" y="4915"/>
                  <a:pt x="4328160" y="13716"/>
                </a:cubicBezTo>
                <a:cubicBezTo>
                  <a:pt x="4208047" y="22517"/>
                  <a:pt x="3760936" y="17995"/>
                  <a:pt x="3597783" y="13716"/>
                </a:cubicBezTo>
                <a:cubicBezTo>
                  <a:pt x="3434630" y="9437"/>
                  <a:pt x="3299718" y="28641"/>
                  <a:pt x="3029712" y="13716"/>
                </a:cubicBezTo>
                <a:cubicBezTo>
                  <a:pt x="2759706" y="-1209"/>
                  <a:pt x="2640159" y="22822"/>
                  <a:pt x="2299335" y="13716"/>
                </a:cubicBezTo>
                <a:cubicBezTo>
                  <a:pt x="1958511" y="4610"/>
                  <a:pt x="1801186" y="24413"/>
                  <a:pt x="1514856" y="13716"/>
                </a:cubicBezTo>
                <a:cubicBezTo>
                  <a:pt x="1228526" y="3019"/>
                  <a:pt x="1063509" y="-9877"/>
                  <a:pt x="892683" y="13716"/>
                </a:cubicBezTo>
                <a:cubicBezTo>
                  <a:pt x="721857" y="37309"/>
                  <a:pt x="186945" y="-25469"/>
                  <a:pt x="0" y="13716"/>
                </a:cubicBezTo>
                <a:cubicBezTo>
                  <a:pt x="-342" y="9537"/>
                  <a:pt x="-97" y="6817"/>
                  <a:pt x="0" y="0"/>
                </a:cubicBezTo>
                <a:close/>
              </a:path>
              <a:path w="5410200" h="13716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10660" y="2787"/>
                  <a:pt x="5410166" y="9748"/>
                  <a:pt x="5410200" y="13716"/>
                </a:cubicBezTo>
                <a:cubicBezTo>
                  <a:pt x="5163327" y="36922"/>
                  <a:pt x="5008749" y="6121"/>
                  <a:pt x="4842129" y="13716"/>
                </a:cubicBezTo>
                <a:cubicBezTo>
                  <a:pt x="4675509" y="21311"/>
                  <a:pt x="4433401" y="-5187"/>
                  <a:pt x="4165854" y="13716"/>
                </a:cubicBezTo>
                <a:cubicBezTo>
                  <a:pt x="3898308" y="32619"/>
                  <a:pt x="3809032" y="-13282"/>
                  <a:pt x="3543681" y="13716"/>
                </a:cubicBezTo>
                <a:cubicBezTo>
                  <a:pt x="3278330" y="40714"/>
                  <a:pt x="3073876" y="-20489"/>
                  <a:pt x="2759202" y="13716"/>
                </a:cubicBezTo>
                <a:cubicBezTo>
                  <a:pt x="2444528" y="47921"/>
                  <a:pt x="2204144" y="-1200"/>
                  <a:pt x="1974723" y="13716"/>
                </a:cubicBezTo>
                <a:cubicBezTo>
                  <a:pt x="1745302" y="28632"/>
                  <a:pt x="1602335" y="26918"/>
                  <a:pt x="1406652" y="13716"/>
                </a:cubicBezTo>
                <a:cubicBezTo>
                  <a:pt x="1210969" y="514"/>
                  <a:pt x="923948" y="-1411"/>
                  <a:pt x="730377" y="13716"/>
                </a:cubicBezTo>
                <a:cubicBezTo>
                  <a:pt x="536806" y="28843"/>
                  <a:pt x="336496" y="-4713"/>
                  <a:pt x="0" y="13716"/>
                </a:cubicBezTo>
                <a:cubicBezTo>
                  <a:pt x="-535" y="9547"/>
                  <a:pt x="488" y="451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379A8F1-FAF0-D534-31D8-8F000DEA59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0892117"/>
              </p:ext>
            </p:extLst>
          </p:nvPr>
        </p:nvGraphicFramePr>
        <p:xfrm>
          <a:off x="3486013" y="640822"/>
          <a:ext cx="5175384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Apostle Paul’s Example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E12B8AD0-CC35-898C-BF8E-E7ECA6918BC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9143999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096642" y="0"/>
            <a:ext cx="3047358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783777" y="-3783778"/>
            <a:ext cx="1576446" cy="9144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697" y="348865"/>
            <a:ext cx="7533018" cy="877729"/>
          </a:xfrm>
        </p:spPr>
        <p:txBody>
          <a:bodyPr anchor="ctr">
            <a:normAutofit/>
          </a:bodyPr>
          <a:lstStyle/>
          <a:p>
            <a:r>
              <a:rPr lang="en-IN" sz="3500">
                <a:solidFill>
                  <a:srgbClr val="FFFFFF"/>
                </a:solidFill>
              </a:rPr>
              <a:t>Self-Check: Integrity Test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1C1A4C7-A6B4-9385-BAF7-D28C7411E2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820746"/>
              </p:ext>
            </p:extLst>
          </p:nvPr>
        </p:nvGraphicFramePr>
        <p:xfrm>
          <a:off x="483042" y="2112579"/>
          <a:ext cx="8195871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588</Words>
  <Application>Microsoft Office PowerPoint</Application>
  <PresentationFormat>On-screen Show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Integrity – Walking in Honesty and Honor</vt:lpstr>
      <vt:lpstr>Caleb’s Story – The Same in the Dark</vt:lpstr>
      <vt:lpstr>What Is Integrity, Really?</vt:lpstr>
      <vt:lpstr>God Is Truth. Satan Is a Liar.</vt:lpstr>
      <vt:lpstr>Daily Integrity: Not Perfection, But Honesty</vt:lpstr>
      <vt:lpstr>Scriptural Lifestyle of Integrity</vt:lpstr>
      <vt:lpstr>Keeping Priorities Straight</vt:lpstr>
      <vt:lpstr>Apostle Paul’s Example</vt:lpstr>
      <vt:lpstr>Self-Check: Integrity Test</vt:lpstr>
      <vt:lpstr>God’s Promises for the Upright</vt:lpstr>
      <vt:lpstr>Caleb’s Reward</vt:lpstr>
      <vt:lpstr>Weekly Assignment</vt:lpstr>
      <vt:lpstr>Guided by Integrity</vt:lpstr>
      <vt:lpstr>God Cannot Lie</vt:lpstr>
      <vt:lpstr>God’s Presence and Protection</vt:lpstr>
      <vt:lpstr>Integrity Under Pressure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Rajeev S. Bhalerao (Faculty – Pathways School Noida)</cp:lastModifiedBy>
  <cp:revision>2</cp:revision>
  <dcterms:created xsi:type="dcterms:W3CDTF">2013-01-27T09:14:16Z</dcterms:created>
  <dcterms:modified xsi:type="dcterms:W3CDTF">2025-07-09T20:46:19Z</dcterms:modified>
  <cp:category/>
</cp:coreProperties>
</file>