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2A7BA8-391B-4748-93F7-EA5DD67B03B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BE83C247-268F-4609-BB02-0A4C82729273}">
      <dgm:prSet/>
      <dgm:spPr/>
      <dgm:t>
        <a:bodyPr/>
        <a:lstStyle/>
        <a:p>
          <a:r>
            <a:rPr lang="en-IN"/>
            <a:t>“A man after God’s own heart” – </a:t>
          </a:r>
          <a:r>
            <a:rPr lang="en-IN" b="1"/>
            <a:t>Acts 13:22</a:t>
          </a:r>
          <a:endParaRPr lang="en-US"/>
        </a:p>
      </dgm:t>
    </dgm:pt>
    <dgm:pt modelId="{07CA1EFE-8AF7-4706-A7B3-777D7C26A0E1}" type="parTrans" cxnId="{43937F69-035C-419D-9B0B-8C9E9596075C}">
      <dgm:prSet/>
      <dgm:spPr/>
      <dgm:t>
        <a:bodyPr/>
        <a:lstStyle/>
        <a:p>
          <a:endParaRPr lang="en-US"/>
        </a:p>
      </dgm:t>
    </dgm:pt>
    <dgm:pt modelId="{6CF596E7-9034-4364-A3AE-CB8B9BBBD738}" type="sibTrans" cxnId="{43937F69-035C-419D-9B0B-8C9E9596075C}">
      <dgm:prSet/>
      <dgm:spPr/>
      <dgm:t>
        <a:bodyPr/>
        <a:lstStyle/>
        <a:p>
          <a:endParaRPr lang="en-US"/>
        </a:p>
      </dgm:t>
    </dgm:pt>
    <dgm:pt modelId="{4B5E5568-4DBF-492D-A56A-06A379EBB790}">
      <dgm:prSet/>
      <dgm:spPr/>
      <dgm:t>
        <a:bodyPr/>
        <a:lstStyle/>
        <a:p>
          <a:r>
            <a:rPr lang="en-IN"/>
            <a:t>Ran to God even in failure – </a:t>
          </a:r>
          <a:r>
            <a:rPr lang="en-IN" b="1"/>
            <a:t>Psalm 86:12</a:t>
          </a:r>
          <a:r>
            <a:rPr lang="en-IN"/>
            <a:t>, </a:t>
          </a:r>
          <a:r>
            <a:rPr lang="en-IN" b="1"/>
            <a:t>Psalm 63:1–8</a:t>
          </a:r>
          <a:endParaRPr lang="en-US"/>
        </a:p>
      </dgm:t>
    </dgm:pt>
    <dgm:pt modelId="{CB619FD1-7390-4017-881E-8BADB1FC44B5}" type="parTrans" cxnId="{3F638F79-F17C-4706-9E04-1427ED72DBB3}">
      <dgm:prSet/>
      <dgm:spPr/>
      <dgm:t>
        <a:bodyPr/>
        <a:lstStyle/>
        <a:p>
          <a:endParaRPr lang="en-US"/>
        </a:p>
      </dgm:t>
    </dgm:pt>
    <dgm:pt modelId="{2AFA9670-5C9C-40B7-B962-694773BD8C7F}" type="sibTrans" cxnId="{3F638F79-F17C-4706-9E04-1427ED72DBB3}">
      <dgm:prSet/>
      <dgm:spPr/>
      <dgm:t>
        <a:bodyPr/>
        <a:lstStyle/>
        <a:p>
          <a:endParaRPr lang="en-US"/>
        </a:p>
      </dgm:t>
    </dgm:pt>
    <dgm:pt modelId="{B649F549-9E96-4FED-BDF9-303745E87F63}">
      <dgm:prSet/>
      <dgm:spPr/>
      <dgm:t>
        <a:bodyPr/>
        <a:lstStyle/>
        <a:p>
          <a:r>
            <a:rPr lang="en-IN"/>
            <a:t>Loyalty = consistent return, not perfection</a:t>
          </a:r>
          <a:endParaRPr lang="en-US"/>
        </a:p>
      </dgm:t>
    </dgm:pt>
    <dgm:pt modelId="{751B188F-071D-4BF0-81E8-0356C245B250}" type="parTrans" cxnId="{F0911A50-09F0-413F-8FE8-053584AAAFD4}">
      <dgm:prSet/>
      <dgm:spPr/>
      <dgm:t>
        <a:bodyPr/>
        <a:lstStyle/>
        <a:p>
          <a:endParaRPr lang="en-US"/>
        </a:p>
      </dgm:t>
    </dgm:pt>
    <dgm:pt modelId="{A93D4141-99BE-4935-BFFD-5B7E5A3DEEF4}" type="sibTrans" cxnId="{F0911A50-09F0-413F-8FE8-053584AAAFD4}">
      <dgm:prSet/>
      <dgm:spPr/>
      <dgm:t>
        <a:bodyPr/>
        <a:lstStyle/>
        <a:p>
          <a:endParaRPr lang="en-US"/>
        </a:p>
      </dgm:t>
    </dgm:pt>
    <dgm:pt modelId="{41F61E9A-39AB-4B90-AECB-128BD168BABD}" type="pres">
      <dgm:prSet presAssocID="{AE2A7BA8-391B-4748-93F7-EA5DD67B03BD}" presName="root" presStyleCnt="0">
        <dgm:presLayoutVars>
          <dgm:dir/>
          <dgm:resizeHandles val="exact"/>
        </dgm:presLayoutVars>
      </dgm:prSet>
      <dgm:spPr/>
    </dgm:pt>
    <dgm:pt modelId="{94579CDE-186A-42F7-90C4-A16B81D78D12}" type="pres">
      <dgm:prSet presAssocID="{BE83C247-268F-4609-BB02-0A4C82729273}" presName="compNode" presStyleCnt="0"/>
      <dgm:spPr/>
    </dgm:pt>
    <dgm:pt modelId="{801D2EB8-532E-4EFF-B573-1EE186F5AEA7}" type="pres">
      <dgm:prSet presAssocID="{BE83C247-268F-4609-BB02-0A4C82729273}" presName="bgRect" presStyleLbl="bgShp" presStyleIdx="0" presStyleCnt="3"/>
      <dgm:spPr/>
    </dgm:pt>
    <dgm:pt modelId="{DD71DDC1-1F86-439E-92F4-23BE2766FF10}" type="pres">
      <dgm:prSet presAssocID="{BE83C247-268F-4609-BB02-0A4C8272927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rt Lock"/>
        </a:ext>
      </dgm:extLst>
    </dgm:pt>
    <dgm:pt modelId="{18947519-4EA1-4258-92D4-A935ADC405AC}" type="pres">
      <dgm:prSet presAssocID="{BE83C247-268F-4609-BB02-0A4C82729273}" presName="spaceRect" presStyleCnt="0"/>
      <dgm:spPr/>
    </dgm:pt>
    <dgm:pt modelId="{771F34B5-ED67-47F3-B814-5BF5FC5F5976}" type="pres">
      <dgm:prSet presAssocID="{BE83C247-268F-4609-BB02-0A4C82729273}" presName="parTx" presStyleLbl="revTx" presStyleIdx="0" presStyleCnt="3">
        <dgm:presLayoutVars>
          <dgm:chMax val="0"/>
          <dgm:chPref val="0"/>
        </dgm:presLayoutVars>
      </dgm:prSet>
      <dgm:spPr/>
    </dgm:pt>
    <dgm:pt modelId="{D344B6B6-FAD8-4179-B1B8-9F382609519E}" type="pres">
      <dgm:prSet presAssocID="{6CF596E7-9034-4364-A3AE-CB8B9BBBD738}" presName="sibTrans" presStyleCnt="0"/>
      <dgm:spPr/>
    </dgm:pt>
    <dgm:pt modelId="{14BE8E66-A42A-4DA6-8EC8-F4B9248C8E78}" type="pres">
      <dgm:prSet presAssocID="{4B5E5568-4DBF-492D-A56A-06A379EBB790}" presName="compNode" presStyleCnt="0"/>
      <dgm:spPr/>
    </dgm:pt>
    <dgm:pt modelId="{5184D342-FBC8-4279-8E72-D74481D73397}" type="pres">
      <dgm:prSet presAssocID="{4B5E5568-4DBF-492D-A56A-06A379EBB790}" presName="bgRect" presStyleLbl="bgShp" presStyleIdx="1" presStyleCnt="3"/>
      <dgm:spPr/>
    </dgm:pt>
    <dgm:pt modelId="{83D995FF-F885-41E7-B65B-ECECDBD7449F}" type="pres">
      <dgm:prSet presAssocID="{4B5E5568-4DBF-492D-A56A-06A379EBB79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ning"/>
        </a:ext>
      </dgm:extLst>
    </dgm:pt>
    <dgm:pt modelId="{7D80656B-7159-4236-837A-5E24680C3BAB}" type="pres">
      <dgm:prSet presAssocID="{4B5E5568-4DBF-492D-A56A-06A379EBB790}" presName="spaceRect" presStyleCnt="0"/>
      <dgm:spPr/>
    </dgm:pt>
    <dgm:pt modelId="{27352EAD-6AE7-4DE8-9058-3078F19368A9}" type="pres">
      <dgm:prSet presAssocID="{4B5E5568-4DBF-492D-A56A-06A379EBB790}" presName="parTx" presStyleLbl="revTx" presStyleIdx="1" presStyleCnt="3">
        <dgm:presLayoutVars>
          <dgm:chMax val="0"/>
          <dgm:chPref val="0"/>
        </dgm:presLayoutVars>
      </dgm:prSet>
      <dgm:spPr/>
    </dgm:pt>
    <dgm:pt modelId="{43617C64-1E1A-415E-B628-0D12772CB2EF}" type="pres">
      <dgm:prSet presAssocID="{2AFA9670-5C9C-40B7-B962-694773BD8C7F}" presName="sibTrans" presStyleCnt="0"/>
      <dgm:spPr/>
    </dgm:pt>
    <dgm:pt modelId="{DCF552D7-479C-4D3D-882B-0633A72E0ABD}" type="pres">
      <dgm:prSet presAssocID="{B649F549-9E96-4FED-BDF9-303745E87F63}" presName="compNode" presStyleCnt="0"/>
      <dgm:spPr/>
    </dgm:pt>
    <dgm:pt modelId="{A7DA82FB-A091-47A4-B018-A26F8D77FE06}" type="pres">
      <dgm:prSet presAssocID="{B649F549-9E96-4FED-BDF9-303745E87F63}" presName="bgRect" presStyleLbl="bgShp" presStyleIdx="2" presStyleCnt="3"/>
      <dgm:spPr/>
    </dgm:pt>
    <dgm:pt modelId="{776C3764-59A4-42EF-ADE8-CD5AA0AA8AA9}" type="pres">
      <dgm:prSet presAssocID="{B649F549-9E96-4FED-BDF9-303745E87F6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19DEFDEA-4B68-410D-A3A6-EBE99378CBA1}" type="pres">
      <dgm:prSet presAssocID="{B649F549-9E96-4FED-BDF9-303745E87F63}" presName="spaceRect" presStyleCnt="0"/>
      <dgm:spPr/>
    </dgm:pt>
    <dgm:pt modelId="{53C57C2D-AE85-4FC5-A06A-360ED7E0062A}" type="pres">
      <dgm:prSet presAssocID="{B649F549-9E96-4FED-BDF9-303745E87F63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91B0DD16-6C64-4038-9FD1-4416AE715984}" type="presOf" srcId="{BE83C247-268F-4609-BB02-0A4C82729273}" destId="{771F34B5-ED67-47F3-B814-5BF5FC5F5976}" srcOrd="0" destOrd="0" presId="urn:microsoft.com/office/officeart/2018/2/layout/IconVerticalSolidList"/>
    <dgm:cxn modelId="{43937F69-035C-419D-9B0B-8C9E9596075C}" srcId="{AE2A7BA8-391B-4748-93F7-EA5DD67B03BD}" destId="{BE83C247-268F-4609-BB02-0A4C82729273}" srcOrd="0" destOrd="0" parTransId="{07CA1EFE-8AF7-4706-A7B3-777D7C26A0E1}" sibTransId="{6CF596E7-9034-4364-A3AE-CB8B9BBBD738}"/>
    <dgm:cxn modelId="{ABB9DB6B-99E7-44FC-B289-F81F17360DD1}" type="presOf" srcId="{AE2A7BA8-391B-4748-93F7-EA5DD67B03BD}" destId="{41F61E9A-39AB-4B90-AECB-128BD168BABD}" srcOrd="0" destOrd="0" presId="urn:microsoft.com/office/officeart/2018/2/layout/IconVerticalSolidList"/>
    <dgm:cxn modelId="{F0911A50-09F0-413F-8FE8-053584AAAFD4}" srcId="{AE2A7BA8-391B-4748-93F7-EA5DD67B03BD}" destId="{B649F549-9E96-4FED-BDF9-303745E87F63}" srcOrd="2" destOrd="0" parTransId="{751B188F-071D-4BF0-81E8-0356C245B250}" sibTransId="{A93D4141-99BE-4935-BFFD-5B7E5A3DEEF4}"/>
    <dgm:cxn modelId="{2DE77870-01BA-4F88-B7A5-754C2E32B170}" type="presOf" srcId="{B649F549-9E96-4FED-BDF9-303745E87F63}" destId="{53C57C2D-AE85-4FC5-A06A-360ED7E0062A}" srcOrd="0" destOrd="0" presId="urn:microsoft.com/office/officeart/2018/2/layout/IconVerticalSolidList"/>
    <dgm:cxn modelId="{3F638F79-F17C-4706-9E04-1427ED72DBB3}" srcId="{AE2A7BA8-391B-4748-93F7-EA5DD67B03BD}" destId="{4B5E5568-4DBF-492D-A56A-06A379EBB790}" srcOrd="1" destOrd="0" parTransId="{CB619FD1-7390-4017-881E-8BADB1FC44B5}" sibTransId="{2AFA9670-5C9C-40B7-B962-694773BD8C7F}"/>
    <dgm:cxn modelId="{F9BC3FF0-B717-400C-8215-39303847D5EA}" type="presOf" srcId="{4B5E5568-4DBF-492D-A56A-06A379EBB790}" destId="{27352EAD-6AE7-4DE8-9058-3078F19368A9}" srcOrd="0" destOrd="0" presId="urn:microsoft.com/office/officeart/2018/2/layout/IconVerticalSolidList"/>
    <dgm:cxn modelId="{E3CE4766-8AC9-4312-A6C2-425AA202C5FC}" type="presParOf" srcId="{41F61E9A-39AB-4B90-AECB-128BD168BABD}" destId="{94579CDE-186A-42F7-90C4-A16B81D78D12}" srcOrd="0" destOrd="0" presId="urn:microsoft.com/office/officeart/2018/2/layout/IconVerticalSolidList"/>
    <dgm:cxn modelId="{C21E8D78-C553-4D26-9CA7-32CF8487E5B9}" type="presParOf" srcId="{94579CDE-186A-42F7-90C4-A16B81D78D12}" destId="{801D2EB8-532E-4EFF-B573-1EE186F5AEA7}" srcOrd="0" destOrd="0" presId="urn:microsoft.com/office/officeart/2018/2/layout/IconVerticalSolidList"/>
    <dgm:cxn modelId="{CC7B6CCF-3305-4771-B20E-1387A0A55BCE}" type="presParOf" srcId="{94579CDE-186A-42F7-90C4-A16B81D78D12}" destId="{DD71DDC1-1F86-439E-92F4-23BE2766FF10}" srcOrd="1" destOrd="0" presId="urn:microsoft.com/office/officeart/2018/2/layout/IconVerticalSolidList"/>
    <dgm:cxn modelId="{CF03C962-C5F9-4F94-A903-9BF7F88C4366}" type="presParOf" srcId="{94579CDE-186A-42F7-90C4-A16B81D78D12}" destId="{18947519-4EA1-4258-92D4-A935ADC405AC}" srcOrd="2" destOrd="0" presId="urn:microsoft.com/office/officeart/2018/2/layout/IconVerticalSolidList"/>
    <dgm:cxn modelId="{60CE9BD1-682E-43DD-8681-AE2B01F0881C}" type="presParOf" srcId="{94579CDE-186A-42F7-90C4-A16B81D78D12}" destId="{771F34B5-ED67-47F3-B814-5BF5FC5F5976}" srcOrd="3" destOrd="0" presId="urn:microsoft.com/office/officeart/2018/2/layout/IconVerticalSolidList"/>
    <dgm:cxn modelId="{DE27C450-214B-4DC3-BEA5-1A7BAF504B62}" type="presParOf" srcId="{41F61E9A-39AB-4B90-AECB-128BD168BABD}" destId="{D344B6B6-FAD8-4179-B1B8-9F382609519E}" srcOrd="1" destOrd="0" presId="urn:microsoft.com/office/officeart/2018/2/layout/IconVerticalSolidList"/>
    <dgm:cxn modelId="{72D009B5-BD8E-4FC0-93D2-8FD9B2604B39}" type="presParOf" srcId="{41F61E9A-39AB-4B90-AECB-128BD168BABD}" destId="{14BE8E66-A42A-4DA6-8EC8-F4B9248C8E78}" srcOrd="2" destOrd="0" presId="urn:microsoft.com/office/officeart/2018/2/layout/IconVerticalSolidList"/>
    <dgm:cxn modelId="{0CB368D5-E562-4C55-950B-61B1D17989CF}" type="presParOf" srcId="{14BE8E66-A42A-4DA6-8EC8-F4B9248C8E78}" destId="{5184D342-FBC8-4279-8E72-D74481D73397}" srcOrd="0" destOrd="0" presId="urn:microsoft.com/office/officeart/2018/2/layout/IconVerticalSolidList"/>
    <dgm:cxn modelId="{2873D965-7B35-4BB5-A11D-4518ED815F5D}" type="presParOf" srcId="{14BE8E66-A42A-4DA6-8EC8-F4B9248C8E78}" destId="{83D995FF-F885-41E7-B65B-ECECDBD7449F}" srcOrd="1" destOrd="0" presId="urn:microsoft.com/office/officeart/2018/2/layout/IconVerticalSolidList"/>
    <dgm:cxn modelId="{4351AA1D-64E4-49AE-9031-851243365A05}" type="presParOf" srcId="{14BE8E66-A42A-4DA6-8EC8-F4B9248C8E78}" destId="{7D80656B-7159-4236-837A-5E24680C3BAB}" srcOrd="2" destOrd="0" presId="urn:microsoft.com/office/officeart/2018/2/layout/IconVerticalSolidList"/>
    <dgm:cxn modelId="{83231B67-A041-475B-9750-2B981158B0FE}" type="presParOf" srcId="{14BE8E66-A42A-4DA6-8EC8-F4B9248C8E78}" destId="{27352EAD-6AE7-4DE8-9058-3078F19368A9}" srcOrd="3" destOrd="0" presId="urn:microsoft.com/office/officeart/2018/2/layout/IconVerticalSolidList"/>
    <dgm:cxn modelId="{2E5F9619-FCCD-4AB4-A92A-D2787518A22C}" type="presParOf" srcId="{41F61E9A-39AB-4B90-AECB-128BD168BABD}" destId="{43617C64-1E1A-415E-B628-0D12772CB2EF}" srcOrd="3" destOrd="0" presId="urn:microsoft.com/office/officeart/2018/2/layout/IconVerticalSolidList"/>
    <dgm:cxn modelId="{8F9DC5E9-5026-4C09-A9EC-3B86FEA08F08}" type="presParOf" srcId="{41F61E9A-39AB-4B90-AECB-128BD168BABD}" destId="{DCF552D7-479C-4D3D-882B-0633A72E0ABD}" srcOrd="4" destOrd="0" presId="urn:microsoft.com/office/officeart/2018/2/layout/IconVerticalSolidList"/>
    <dgm:cxn modelId="{DFB99868-CA67-4781-AD9F-25BE6C37B95A}" type="presParOf" srcId="{DCF552D7-479C-4D3D-882B-0633A72E0ABD}" destId="{A7DA82FB-A091-47A4-B018-A26F8D77FE06}" srcOrd="0" destOrd="0" presId="urn:microsoft.com/office/officeart/2018/2/layout/IconVerticalSolidList"/>
    <dgm:cxn modelId="{CE5415F4-6E88-4E4E-8CA0-4CE5C9DD0619}" type="presParOf" srcId="{DCF552D7-479C-4D3D-882B-0633A72E0ABD}" destId="{776C3764-59A4-42EF-ADE8-CD5AA0AA8AA9}" srcOrd="1" destOrd="0" presId="urn:microsoft.com/office/officeart/2018/2/layout/IconVerticalSolidList"/>
    <dgm:cxn modelId="{05BCCA88-6FD9-4166-9759-D01E197E4FB5}" type="presParOf" srcId="{DCF552D7-479C-4D3D-882B-0633A72E0ABD}" destId="{19DEFDEA-4B68-410D-A3A6-EBE99378CBA1}" srcOrd="2" destOrd="0" presId="urn:microsoft.com/office/officeart/2018/2/layout/IconVerticalSolidList"/>
    <dgm:cxn modelId="{A013075A-191C-4667-AEB2-1C4EA3A1134C}" type="presParOf" srcId="{DCF552D7-479C-4D3D-882B-0633A72E0ABD}" destId="{53C57C2D-AE85-4FC5-A06A-360ED7E0062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876D13-A306-4EFA-B066-C2DBDB3C90BC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E01BA12-BBC7-4C19-AE0E-DCF1891820E7}">
      <dgm:prSet/>
      <dgm:spPr/>
      <dgm:t>
        <a:bodyPr/>
        <a:lstStyle/>
        <a:p>
          <a:r>
            <a:rPr lang="en-IN"/>
            <a:t>Where do I turn when life gets hard?</a:t>
          </a:r>
          <a:endParaRPr lang="en-US"/>
        </a:p>
      </dgm:t>
    </dgm:pt>
    <dgm:pt modelId="{C4041A34-197F-4AE5-B31C-8708FED6D8FF}" type="parTrans" cxnId="{2ED8FBB3-557C-43EB-BF29-76C434423A8B}">
      <dgm:prSet/>
      <dgm:spPr/>
      <dgm:t>
        <a:bodyPr/>
        <a:lstStyle/>
        <a:p>
          <a:endParaRPr lang="en-US"/>
        </a:p>
      </dgm:t>
    </dgm:pt>
    <dgm:pt modelId="{9BCEF9D8-4D68-4A1C-88FC-420182B16180}" type="sibTrans" cxnId="{2ED8FBB3-557C-43EB-BF29-76C434423A8B}">
      <dgm:prSet/>
      <dgm:spPr/>
      <dgm:t>
        <a:bodyPr/>
        <a:lstStyle/>
        <a:p>
          <a:endParaRPr lang="en-US"/>
        </a:p>
      </dgm:t>
    </dgm:pt>
    <dgm:pt modelId="{34571978-7C0A-4F59-BD7E-AE378D32BBB9}">
      <dgm:prSet/>
      <dgm:spPr/>
      <dgm:t>
        <a:bodyPr/>
        <a:lstStyle/>
        <a:p>
          <a:r>
            <a:rPr lang="en-IN"/>
            <a:t>What helps me stay loyal to God in trials?</a:t>
          </a:r>
          <a:endParaRPr lang="en-US"/>
        </a:p>
      </dgm:t>
    </dgm:pt>
    <dgm:pt modelId="{DB3E91DB-0FA5-4AA0-8F97-3657E9BDBB0F}" type="parTrans" cxnId="{DD93C514-BDCB-4FE7-BDD3-D2AAD706A84F}">
      <dgm:prSet/>
      <dgm:spPr/>
      <dgm:t>
        <a:bodyPr/>
        <a:lstStyle/>
        <a:p>
          <a:endParaRPr lang="en-US"/>
        </a:p>
      </dgm:t>
    </dgm:pt>
    <dgm:pt modelId="{37BC14B9-4BAC-45CD-83B6-36060E3A1DCC}" type="sibTrans" cxnId="{DD93C514-BDCB-4FE7-BDD3-D2AAD706A84F}">
      <dgm:prSet/>
      <dgm:spPr/>
      <dgm:t>
        <a:bodyPr/>
        <a:lstStyle/>
        <a:p>
          <a:endParaRPr lang="en-US"/>
        </a:p>
      </dgm:t>
    </dgm:pt>
    <dgm:pt modelId="{28A05421-092D-4090-B79A-5C22A29CDDEB}" type="pres">
      <dgm:prSet presAssocID="{F3876D13-A306-4EFA-B066-C2DBDB3C90B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086D7C5-76A4-483F-BB55-AC94104CA380}" type="pres">
      <dgm:prSet presAssocID="{2E01BA12-BBC7-4C19-AE0E-DCF1891820E7}" presName="hierRoot1" presStyleCnt="0"/>
      <dgm:spPr/>
    </dgm:pt>
    <dgm:pt modelId="{87588FA7-5469-410F-80C1-6FF7BE02807E}" type="pres">
      <dgm:prSet presAssocID="{2E01BA12-BBC7-4C19-AE0E-DCF1891820E7}" presName="composite" presStyleCnt="0"/>
      <dgm:spPr/>
    </dgm:pt>
    <dgm:pt modelId="{04873282-5F8D-4778-AC1A-45435B34608E}" type="pres">
      <dgm:prSet presAssocID="{2E01BA12-BBC7-4C19-AE0E-DCF1891820E7}" presName="background" presStyleLbl="node0" presStyleIdx="0" presStyleCnt="2"/>
      <dgm:spPr/>
    </dgm:pt>
    <dgm:pt modelId="{8BECE20C-B3EB-4773-8D69-950F4E812D58}" type="pres">
      <dgm:prSet presAssocID="{2E01BA12-BBC7-4C19-AE0E-DCF1891820E7}" presName="text" presStyleLbl="fgAcc0" presStyleIdx="0" presStyleCnt="2">
        <dgm:presLayoutVars>
          <dgm:chPref val="3"/>
        </dgm:presLayoutVars>
      </dgm:prSet>
      <dgm:spPr/>
    </dgm:pt>
    <dgm:pt modelId="{F0C7F94A-5CC1-4CC5-A222-B1ACA00CC5B0}" type="pres">
      <dgm:prSet presAssocID="{2E01BA12-BBC7-4C19-AE0E-DCF1891820E7}" presName="hierChild2" presStyleCnt="0"/>
      <dgm:spPr/>
    </dgm:pt>
    <dgm:pt modelId="{C62F8C57-8A5C-455E-B793-6E9D9E9A9654}" type="pres">
      <dgm:prSet presAssocID="{34571978-7C0A-4F59-BD7E-AE378D32BBB9}" presName="hierRoot1" presStyleCnt="0"/>
      <dgm:spPr/>
    </dgm:pt>
    <dgm:pt modelId="{084FB3AC-78CF-4157-9FD8-DFF38539E4C1}" type="pres">
      <dgm:prSet presAssocID="{34571978-7C0A-4F59-BD7E-AE378D32BBB9}" presName="composite" presStyleCnt="0"/>
      <dgm:spPr/>
    </dgm:pt>
    <dgm:pt modelId="{6F34D195-BA35-47E6-9C09-50EAD3AF0AD4}" type="pres">
      <dgm:prSet presAssocID="{34571978-7C0A-4F59-BD7E-AE378D32BBB9}" presName="background" presStyleLbl="node0" presStyleIdx="1" presStyleCnt="2"/>
      <dgm:spPr/>
    </dgm:pt>
    <dgm:pt modelId="{F6024213-D371-4855-8C74-FB7258229BFC}" type="pres">
      <dgm:prSet presAssocID="{34571978-7C0A-4F59-BD7E-AE378D32BBB9}" presName="text" presStyleLbl="fgAcc0" presStyleIdx="1" presStyleCnt="2">
        <dgm:presLayoutVars>
          <dgm:chPref val="3"/>
        </dgm:presLayoutVars>
      </dgm:prSet>
      <dgm:spPr/>
    </dgm:pt>
    <dgm:pt modelId="{9F835F62-DB05-4569-8242-6E9CCDC9A7EC}" type="pres">
      <dgm:prSet presAssocID="{34571978-7C0A-4F59-BD7E-AE378D32BBB9}" presName="hierChild2" presStyleCnt="0"/>
      <dgm:spPr/>
    </dgm:pt>
  </dgm:ptLst>
  <dgm:cxnLst>
    <dgm:cxn modelId="{DD93C514-BDCB-4FE7-BDD3-D2AAD706A84F}" srcId="{F3876D13-A306-4EFA-B066-C2DBDB3C90BC}" destId="{34571978-7C0A-4F59-BD7E-AE378D32BBB9}" srcOrd="1" destOrd="0" parTransId="{DB3E91DB-0FA5-4AA0-8F97-3657E9BDBB0F}" sibTransId="{37BC14B9-4BAC-45CD-83B6-36060E3A1DCC}"/>
    <dgm:cxn modelId="{8F29F338-8EA0-4CE5-B370-ACA84110705D}" type="presOf" srcId="{2E01BA12-BBC7-4C19-AE0E-DCF1891820E7}" destId="{8BECE20C-B3EB-4773-8D69-950F4E812D58}" srcOrd="0" destOrd="0" presId="urn:microsoft.com/office/officeart/2005/8/layout/hierarchy1"/>
    <dgm:cxn modelId="{AE493F48-776F-46EB-839C-A336B14C7956}" type="presOf" srcId="{F3876D13-A306-4EFA-B066-C2DBDB3C90BC}" destId="{28A05421-092D-4090-B79A-5C22A29CDDEB}" srcOrd="0" destOrd="0" presId="urn:microsoft.com/office/officeart/2005/8/layout/hierarchy1"/>
    <dgm:cxn modelId="{2426989A-4091-40F7-876B-D6D5D20F007B}" type="presOf" srcId="{34571978-7C0A-4F59-BD7E-AE378D32BBB9}" destId="{F6024213-D371-4855-8C74-FB7258229BFC}" srcOrd="0" destOrd="0" presId="urn:microsoft.com/office/officeart/2005/8/layout/hierarchy1"/>
    <dgm:cxn modelId="{2ED8FBB3-557C-43EB-BF29-76C434423A8B}" srcId="{F3876D13-A306-4EFA-B066-C2DBDB3C90BC}" destId="{2E01BA12-BBC7-4C19-AE0E-DCF1891820E7}" srcOrd="0" destOrd="0" parTransId="{C4041A34-197F-4AE5-B31C-8708FED6D8FF}" sibTransId="{9BCEF9D8-4D68-4A1C-88FC-420182B16180}"/>
    <dgm:cxn modelId="{DE857080-D57C-464D-8F82-5E262402BC12}" type="presParOf" srcId="{28A05421-092D-4090-B79A-5C22A29CDDEB}" destId="{9086D7C5-76A4-483F-BB55-AC94104CA380}" srcOrd="0" destOrd="0" presId="urn:microsoft.com/office/officeart/2005/8/layout/hierarchy1"/>
    <dgm:cxn modelId="{E71A5A32-D8E1-46E2-9D3C-28C40CA9290C}" type="presParOf" srcId="{9086D7C5-76A4-483F-BB55-AC94104CA380}" destId="{87588FA7-5469-410F-80C1-6FF7BE02807E}" srcOrd="0" destOrd="0" presId="urn:microsoft.com/office/officeart/2005/8/layout/hierarchy1"/>
    <dgm:cxn modelId="{F9A4ABC5-F6E6-4FFF-8A16-21454B0211A3}" type="presParOf" srcId="{87588FA7-5469-410F-80C1-6FF7BE02807E}" destId="{04873282-5F8D-4778-AC1A-45435B34608E}" srcOrd="0" destOrd="0" presId="urn:microsoft.com/office/officeart/2005/8/layout/hierarchy1"/>
    <dgm:cxn modelId="{1B1EEDD9-BDDC-4148-8462-D1EDDBB0E5C5}" type="presParOf" srcId="{87588FA7-5469-410F-80C1-6FF7BE02807E}" destId="{8BECE20C-B3EB-4773-8D69-950F4E812D58}" srcOrd="1" destOrd="0" presId="urn:microsoft.com/office/officeart/2005/8/layout/hierarchy1"/>
    <dgm:cxn modelId="{1618AD39-556A-42DA-A8E9-9403CC0DB615}" type="presParOf" srcId="{9086D7C5-76A4-483F-BB55-AC94104CA380}" destId="{F0C7F94A-5CC1-4CC5-A222-B1ACA00CC5B0}" srcOrd="1" destOrd="0" presId="urn:microsoft.com/office/officeart/2005/8/layout/hierarchy1"/>
    <dgm:cxn modelId="{5D315FA1-111F-4ABB-8A65-27851FC4AC68}" type="presParOf" srcId="{28A05421-092D-4090-B79A-5C22A29CDDEB}" destId="{C62F8C57-8A5C-455E-B793-6E9D9E9A9654}" srcOrd="1" destOrd="0" presId="urn:microsoft.com/office/officeart/2005/8/layout/hierarchy1"/>
    <dgm:cxn modelId="{347AAA8E-38F2-40DE-A75A-6F0B35F1E338}" type="presParOf" srcId="{C62F8C57-8A5C-455E-B793-6E9D9E9A9654}" destId="{084FB3AC-78CF-4157-9FD8-DFF38539E4C1}" srcOrd="0" destOrd="0" presId="urn:microsoft.com/office/officeart/2005/8/layout/hierarchy1"/>
    <dgm:cxn modelId="{D9774057-7FAB-4E79-A01E-7187471A4BAB}" type="presParOf" srcId="{084FB3AC-78CF-4157-9FD8-DFF38539E4C1}" destId="{6F34D195-BA35-47E6-9C09-50EAD3AF0AD4}" srcOrd="0" destOrd="0" presId="urn:microsoft.com/office/officeart/2005/8/layout/hierarchy1"/>
    <dgm:cxn modelId="{C62127E6-9E7C-4DF3-8880-1E59120E012C}" type="presParOf" srcId="{084FB3AC-78CF-4157-9FD8-DFF38539E4C1}" destId="{F6024213-D371-4855-8C74-FB7258229BFC}" srcOrd="1" destOrd="0" presId="urn:microsoft.com/office/officeart/2005/8/layout/hierarchy1"/>
    <dgm:cxn modelId="{5D9A87AD-15C8-40A2-B9E4-C09D48A31594}" type="presParOf" srcId="{C62F8C57-8A5C-455E-B793-6E9D9E9A9654}" destId="{9F835F62-DB05-4569-8242-6E9CCDC9A7E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5E5B7B4-F3CF-4984-A901-16BA77A94A1D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7F50E59-1A8B-4F92-9562-AB276E62468A}">
      <dgm:prSet/>
      <dgm:spPr/>
      <dgm:t>
        <a:bodyPr/>
        <a:lstStyle/>
        <a:p>
          <a:r>
            <a:rPr lang="en-IN" b="1" u="sng"/>
            <a:t>Covenant Friendship</a:t>
          </a:r>
          <a:endParaRPr lang="en-US"/>
        </a:p>
      </dgm:t>
    </dgm:pt>
    <dgm:pt modelId="{878CD0FF-0527-442D-8BA5-83AA46BA0BEA}" type="parTrans" cxnId="{54F200B2-C821-4BC3-8F82-1ACEC3D9320C}">
      <dgm:prSet/>
      <dgm:spPr/>
      <dgm:t>
        <a:bodyPr/>
        <a:lstStyle/>
        <a:p>
          <a:endParaRPr lang="en-US"/>
        </a:p>
      </dgm:t>
    </dgm:pt>
    <dgm:pt modelId="{110550AA-815B-44EB-9A18-4E57FCBB9B1F}" type="sibTrans" cxnId="{54F200B2-C821-4BC3-8F82-1ACEC3D9320C}">
      <dgm:prSet/>
      <dgm:spPr/>
      <dgm:t>
        <a:bodyPr/>
        <a:lstStyle/>
        <a:p>
          <a:endParaRPr lang="en-US"/>
        </a:p>
      </dgm:t>
    </dgm:pt>
    <dgm:pt modelId="{0F8C3F76-CD11-4D00-B0D9-8057EF6E16B9}">
      <dgm:prSet/>
      <dgm:spPr/>
      <dgm:t>
        <a:bodyPr/>
        <a:lstStyle/>
        <a:p>
          <a:r>
            <a:rPr lang="en-IN"/>
            <a:t>Jonathan supported David despite risk – </a:t>
          </a:r>
          <a:r>
            <a:rPr lang="en-IN" b="1"/>
            <a:t>1 Sam. 18–20</a:t>
          </a:r>
          <a:endParaRPr lang="en-US"/>
        </a:p>
      </dgm:t>
    </dgm:pt>
    <dgm:pt modelId="{43570670-DA98-4A71-8E49-4DEB3F36685A}" type="parTrans" cxnId="{E080BA30-5238-4B3C-A255-189E8BF0D681}">
      <dgm:prSet/>
      <dgm:spPr/>
      <dgm:t>
        <a:bodyPr/>
        <a:lstStyle/>
        <a:p>
          <a:endParaRPr lang="en-US"/>
        </a:p>
      </dgm:t>
    </dgm:pt>
    <dgm:pt modelId="{2018F393-0C3B-4ACB-B27C-351DDFFD3FD6}" type="sibTrans" cxnId="{E080BA30-5238-4B3C-A255-189E8BF0D681}">
      <dgm:prSet/>
      <dgm:spPr/>
      <dgm:t>
        <a:bodyPr/>
        <a:lstStyle/>
        <a:p>
          <a:endParaRPr lang="en-US"/>
        </a:p>
      </dgm:t>
    </dgm:pt>
    <dgm:pt modelId="{EB24DC83-35AC-4BDF-B59B-896751CC369B}">
      <dgm:prSet/>
      <dgm:spPr/>
      <dgm:t>
        <a:bodyPr/>
        <a:lstStyle/>
        <a:p>
          <a:r>
            <a:rPr lang="en-IN"/>
            <a:t>Covenant friendship = trust, protection, sacrifice</a:t>
          </a:r>
          <a:endParaRPr lang="en-US"/>
        </a:p>
      </dgm:t>
    </dgm:pt>
    <dgm:pt modelId="{D85D8369-0C1A-4D4A-B56D-5080124C0DD6}" type="parTrans" cxnId="{8C5BD940-B6BC-4503-B2BA-88C37FF3788E}">
      <dgm:prSet/>
      <dgm:spPr/>
      <dgm:t>
        <a:bodyPr/>
        <a:lstStyle/>
        <a:p>
          <a:endParaRPr lang="en-US"/>
        </a:p>
      </dgm:t>
    </dgm:pt>
    <dgm:pt modelId="{ED9E860E-1DE7-46A3-8225-DD96522F3346}" type="sibTrans" cxnId="{8C5BD940-B6BC-4503-B2BA-88C37FF3788E}">
      <dgm:prSet/>
      <dgm:spPr/>
      <dgm:t>
        <a:bodyPr/>
        <a:lstStyle/>
        <a:p>
          <a:endParaRPr lang="en-US"/>
        </a:p>
      </dgm:t>
    </dgm:pt>
    <dgm:pt modelId="{3692FB6C-876D-402B-8381-73D40D00B3BE}">
      <dgm:prSet/>
      <dgm:spPr/>
      <dgm:t>
        <a:bodyPr/>
        <a:lstStyle/>
        <a:p>
          <a:r>
            <a:rPr lang="en-IN" b="1"/>
            <a:t>Ecclesiastes 4:9–12</a:t>
          </a:r>
          <a:r>
            <a:rPr lang="en-IN"/>
            <a:t> – A cord of 3 strands is not easily broken</a:t>
          </a:r>
          <a:endParaRPr lang="en-US"/>
        </a:p>
      </dgm:t>
    </dgm:pt>
    <dgm:pt modelId="{97C35C86-6D6C-47D3-91C2-A0366AF906ED}" type="parTrans" cxnId="{0ABDD0EE-6B77-4C2E-A26C-F93D0A5F23D6}">
      <dgm:prSet/>
      <dgm:spPr/>
      <dgm:t>
        <a:bodyPr/>
        <a:lstStyle/>
        <a:p>
          <a:endParaRPr lang="en-US"/>
        </a:p>
      </dgm:t>
    </dgm:pt>
    <dgm:pt modelId="{D7B3C42A-49DB-4832-8702-989DC99CD548}" type="sibTrans" cxnId="{0ABDD0EE-6B77-4C2E-A26C-F93D0A5F23D6}">
      <dgm:prSet/>
      <dgm:spPr/>
      <dgm:t>
        <a:bodyPr/>
        <a:lstStyle/>
        <a:p>
          <a:endParaRPr lang="en-US"/>
        </a:p>
      </dgm:t>
    </dgm:pt>
    <dgm:pt modelId="{E5F85175-2140-4015-AE8C-74A7689DE125}" type="pres">
      <dgm:prSet presAssocID="{95E5B7B4-F3CF-4984-A901-16BA77A94A1D}" presName="Name0" presStyleCnt="0">
        <dgm:presLayoutVars>
          <dgm:dir/>
          <dgm:animLvl val="lvl"/>
          <dgm:resizeHandles val="exact"/>
        </dgm:presLayoutVars>
      </dgm:prSet>
      <dgm:spPr/>
    </dgm:pt>
    <dgm:pt modelId="{3ACC2026-4D63-45CE-A8DF-655BB28EAFB8}" type="pres">
      <dgm:prSet presAssocID="{C7F50E59-1A8B-4F92-9562-AB276E62468A}" presName="linNode" presStyleCnt="0"/>
      <dgm:spPr/>
    </dgm:pt>
    <dgm:pt modelId="{F9C33BC0-F8DD-41BD-8643-AB27C5D3D686}" type="pres">
      <dgm:prSet presAssocID="{C7F50E59-1A8B-4F92-9562-AB276E62468A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10059B4E-F7D8-48EA-9E4B-7256C431BC13}" type="pres">
      <dgm:prSet presAssocID="{C7F50E59-1A8B-4F92-9562-AB276E62468A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DA7BB620-FCE1-4999-B9E7-471C2DD2F458}" type="presOf" srcId="{3692FB6C-876D-402B-8381-73D40D00B3BE}" destId="{10059B4E-F7D8-48EA-9E4B-7256C431BC13}" srcOrd="0" destOrd="2" presId="urn:microsoft.com/office/officeart/2005/8/layout/vList5"/>
    <dgm:cxn modelId="{E080BA30-5238-4B3C-A255-189E8BF0D681}" srcId="{C7F50E59-1A8B-4F92-9562-AB276E62468A}" destId="{0F8C3F76-CD11-4D00-B0D9-8057EF6E16B9}" srcOrd="0" destOrd="0" parTransId="{43570670-DA98-4A71-8E49-4DEB3F36685A}" sibTransId="{2018F393-0C3B-4ACB-B27C-351DDFFD3FD6}"/>
    <dgm:cxn modelId="{8C5BD940-B6BC-4503-B2BA-88C37FF3788E}" srcId="{C7F50E59-1A8B-4F92-9562-AB276E62468A}" destId="{EB24DC83-35AC-4BDF-B59B-896751CC369B}" srcOrd="1" destOrd="0" parTransId="{D85D8369-0C1A-4D4A-B56D-5080124C0DD6}" sibTransId="{ED9E860E-1DE7-46A3-8225-DD96522F3346}"/>
    <dgm:cxn modelId="{1F6E0F63-5EE4-4F41-AD2C-CBC010DC3CFF}" type="presOf" srcId="{C7F50E59-1A8B-4F92-9562-AB276E62468A}" destId="{F9C33BC0-F8DD-41BD-8643-AB27C5D3D686}" srcOrd="0" destOrd="0" presId="urn:microsoft.com/office/officeart/2005/8/layout/vList5"/>
    <dgm:cxn modelId="{EA872191-F917-483F-9B74-C8B4CE55B65E}" type="presOf" srcId="{0F8C3F76-CD11-4D00-B0D9-8057EF6E16B9}" destId="{10059B4E-F7D8-48EA-9E4B-7256C431BC13}" srcOrd="0" destOrd="0" presId="urn:microsoft.com/office/officeart/2005/8/layout/vList5"/>
    <dgm:cxn modelId="{54F200B2-C821-4BC3-8F82-1ACEC3D9320C}" srcId="{95E5B7B4-F3CF-4984-A901-16BA77A94A1D}" destId="{C7F50E59-1A8B-4F92-9562-AB276E62468A}" srcOrd="0" destOrd="0" parTransId="{878CD0FF-0527-442D-8BA5-83AA46BA0BEA}" sibTransId="{110550AA-815B-44EB-9A18-4E57FCBB9B1F}"/>
    <dgm:cxn modelId="{486511B9-2842-4461-AB96-E95DF962F4D5}" type="presOf" srcId="{EB24DC83-35AC-4BDF-B59B-896751CC369B}" destId="{10059B4E-F7D8-48EA-9E4B-7256C431BC13}" srcOrd="0" destOrd="1" presId="urn:microsoft.com/office/officeart/2005/8/layout/vList5"/>
    <dgm:cxn modelId="{D1DA4ACF-BE82-4C63-8DDA-32691099A5CC}" type="presOf" srcId="{95E5B7B4-F3CF-4984-A901-16BA77A94A1D}" destId="{E5F85175-2140-4015-AE8C-74A7689DE125}" srcOrd="0" destOrd="0" presId="urn:microsoft.com/office/officeart/2005/8/layout/vList5"/>
    <dgm:cxn modelId="{0ABDD0EE-6B77-4C2E-A26C-F93D0A5F23D6}" srcId="{C7F50E59-1A8B-4F92-9562-AB276E62468A}" destId="{3692FB6C-876D-402B-8381-73D40D00B3BE}" srcOrd="2" destOrd="0" parTransId="{97C35C86-6D6C-47D3-91C2-A0366AF906ED}" sibTransId="{D7B3C42A-49DB-4832-8702-989DC99CD548}"/>
    <dgm:cxn modelId="{95650CE1-58ED-4F86-B612-D49F394B79DE}" type="presParOf" srcId="{E5F85175-2140-4015-AE8C-74A7689DE125}" destId="{3ACC2026-4D63-45CE-A8DF-655BB28EAFB8}" srcOrd="0" destOrd="0" presId="urn:microsoft.com/office/officeart/2005/8/layout/vList5"/>
    <dgm:cxn modelId="{4E1C5F85-9A20-47A3-9E8D-105E50ACB530}" type="presParOf" srcId="{3ACC2026-4D63-45CE-A8DF-655BB28EAFB8}" destId="{F9C33BC0-F8DD-41BD-8643-AB27C5D3D686}" srcOrd="0" destOrd="0" presId="urn:microsoft.com/office/officeart/2005/8/layout/vList5"/>
    <dgm:cxn modelId="{E9783D64-659A-4107-A037-91D0CAC2CAE9}" type="presParOf" srcId="{3ACC2026-4D63-45CE-A8DF-655BB28EAFB8}" destId="{10059B4E-F7D8-48EA-9E4B-7256C431BC1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9ECC3D3-8AFB-4E40-B39C-16932C7AEA49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EE96B5ED-17C0-4EF1-A042-18E889984964}">
      <dgm:prSet/>
      <dgm:spPr/>
      <dgm:t>
        <a:bodyPr/>
        <a:lstStyle/>
        <a:p>
          <a:r>
            <a:rPr lang="en-IN"/>
            <a:t>A time someone was loyal to you</a:t>
          </a:r>
          <a:endParaRPr lang="en-US"/>
        </a:p>
      </dgm:t>
    </dgm:pt>
    <dgm:pt modelId="{1D978668-DDB3-477F-9A59-2D713A9B8B37}" type="parTrans" cxnId="{9695146A-D471-4266-823C-6A21B78EA42E}">
      <dgm:prSet/>
      <dgm:spPr/>
      <dgm:t>
        <a:bodyPr/>
        <a:lstStyle/>
        <a:p>
          <a:endParaRPr lang="en-US"/>
        </a:p>
      </dgm:t>
    </dgm:pt>
    <dgm:pt modelId="{B0C6CA13-84CB-41A5-8521-DB26FE09A2E4}" type="sibTrans" cxnId="{9695146A-D471-4266-823C-6A21B78EA42E}">
      <dgm:prSet/>
      <dgm:spPr/>
      <dgm:t>
        <a:bodyPr/>
        <a:lstStyle/>
        <a:p>
          <a:endParaRPr lang="en-US"/>
        </a:p>
      </dgm:t>
    </dgm:pt>
    <dgm:pt modelId="{60F0ED6C-8C8A-4AF6-8384-74F3813CBDD1}">
      <dgm:prSet/>
      <dgm:spPr/>
      <dgm:t>
        <a:bodyPr/>
        <a:lstStyle/>
        <a:p>
          <a:r>
            <a:rPr lang="en-IN"/>
            <a:t>A time you stayed loyal when it was hard</a:t>
          </a:r>
          <a:endParaRPr lang="en-US"/>
        </a:p>
      </dgm:t>
    </dgm:pt>
    <dgm:pt modelId="{76445472-B9D1-42F7-A3B1-95BFCF919F5C}" type="parTrans" cxnId="{3C3704DE-BC68-4820-8CDF-3F336894915C}">
      <dgm:prSet/>
      <dgm:spPr/>
      <dgm:t>
        <a:bodyPr/>
        <a:lstStyle/>
        <a:p>
          <a:endParaRPr lang="en-US"/>
        </a:p>
      </dgm:t>
    </dgm:pt>
    <dgm:pt modelId="{7B976EF0-FC32-44AB-AE74-F3F16DF6C6A8}" type="sibTrans" cxnId="{3C3704DE-BC68-4820-8CDF-3F336894915C}">
      <dgm:prSet/>
      <dgm:spPr/>
      <dgm:t>
        <a:bodyPr/>
        <a:lstStyle/>
        <a:p>
          <a:endParaRPr lang="en-US"/>
        </a:p>
      </dgm:t>
    </dgm:pt>
    <dgm:pt modelId="{2EC014EC-953A-4035-AE4E-56C6B4B323D9}" type="pres">
      <dgm:prSet presAssocID="{49ECC3D3-8AFB-4E40-B39C-16932C7AEA49}" presName="root" presStyleCnt="0">
        <dgm:presLayoutVars>
          <dgm:dir/>
          <dgm:resizeHandles val="exact"/>
        </dgm:presLayoutVars>
      </dgm:prSet>
      <dgm:spPr/>
    </dgm:pt>
    <dgm:pt modelId="{EBC0D618-8357-4BD2-B7C1-FFC2F90FE0EB}" type="pres">
      <dgm:prSet presAssocID="{EE96B5ED-17C0-4EF1-A042-18E889984964}" presName="compNode" presStyleCnt="0"/>
      <dgm:spPr/>
    </dgm:pt>
    <dgm:pt modelId="{2AE6AE9C-7B37-4B23-8EE3-F7AE01F823DF}" type="pres">
      <dgm:prSet presAssocID="{EE96B5ED-17C0-4EF1-A042-18E889984964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iling Face with No Fill"/>
        </a:ext>
      </dgm:extLst>
    </dgm:pt>
    <dgm:pt modelId="{A86F69D7-3111-4160-862F-72A2FC295CED}" type="pres">
      <dgm:prSet presAssocID="{EE96B5ED-17C0-4EF1-A042-18E889984964}" presName="spaceRect" presStyleCnt="0"/>
      <dgm:spPr/>
    </dgm:pt>
    <dgm:pt modelId="{072C49F5-A71C-4B9C-9C04-23F7DE79990C}" type="pres">
      <dgm:prSet presAssocID="{EE96B5ED-17C0-4EF1-A042-18E889984964}" presName="textRect" presStyleLbl="revTx" presStyleIdx="0" presStyleCnt="2">
        <dgm:presLayoutVars>
          <dgm:chMax val="1"/>
          <dgm:chPref val="1"/>
        </dgm:presLayoutVars>
      </dgm:prSet>
      <dgm:spPr/>
    </dgm:pt>
    <dgm:pt modelId="{7B2E158A-38D4-4522-B266-BABCC525E176}" type="pres">
      <dgm:prSet presAssocID="{B0C6CA13-84CB-41A5-8521-DB26FE09A2E4}" presName="sibTrans" presStyleCnt="0"/>
      <dgm:spPr/>
    </dgm:pt>
    <dgm:pt modelId="{48152A86-A576-46A0-8909-33BE7355D3BB}" type="pres">
      <dgm:prSet presAssocID="{60F0ED6C-8C8A-4AF6-8384-74F3813CBDD1}" presName="compNode" presStyleCnt="0"/>
      <dgm:spPr/>
    </dgm:pt>
    <dgm:pt modelId="{61318FF0-080C-453A-A559-04782253A12B}" type="pres">
      <dgm:prSet presAssocID="{60F0ED6C-8C8A-4AF6-8384-74F3813CBDD1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106F1F05-5C78-4E61-963B-181583E0BE64}" type="pres">
      <dgm:prSet presAssocID="{60F0ED6C-8C8A-4AF6-8384-74F3813CBDD1}" presName="spaceRect" presStyleCnt="0"/>
      <dgm:spPr/>
    </dgm:pt>
    <dgm:pt modelId="{87A2488A-17A8-4A20-AA76-1E11CBFB7820}" type="pres">
      <dgm:prSet presAssocID="{60F0ED6C-8C8A-4AF6-8384-74F3813CBDD1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9695146A-D471-4266-823C-6A21B78EA42E}" srcId="{49ECC3D3-8AFB-4E40-B39C-16932C7AEA49}" destId="{EE96B5ED-17C0-4EF1-A042-18E889984964}" srcOrd="0" destOrd="0" parTransId="{1D978668-DDB3-477F-9A59-2D713A9B8B37}" sibTransId="{B0C6CA13-84CB-41A5-8521-DB26FE09A2E4}"/>
    <dgm:cxn modelId="{2AE1A784-CBE4-4632-8D1A-D9FD9851096F}" type="presOf" srcId="{EE96B5ED-17C0-4EF1-A042-18E889984964}" destId="{072C49F5-A71C-4B9C-9C04-23F7DE79990C}" srcOrd="0" destOrd="0" presId="urn:microsoft.com/office/officeart/2018/2/layout/IconLabelList"/>
    <dgm:cxn modelId="{3C3704DE-BC68-4820-8CDF-3F336894915C}" srcId="{49ECC3D3-8AFB-4E40-B39C-16932C7AEA49}" destId="{60F0ED6C-8C8A-4AF6-8384-74F3813CBDD1}" srcOrd="1" destOrd="0" parTransId="{76445472-B9D1-42F7-A3B1-95BFCF919F5C}" sibTransId="{7B976EF0-FC32-44AB-AE74-F3F16DF6C6A8}"/>
    <dgm:cxn modelId="{194F36DE-1A4C-4B98-A35B-16FCBDC66672}" type="presOf" srcId="{60F0ED6C-8C8A-4AF6-8384-74F3813CBDD1}" destId="{87A2488A-17A8-4A20-AA76-1E11CBFB7820}" srcOrd="0" destOrd="0" presId="urn:microsoft.com/office/officeart/2018/2/layout/IconLabelList"/>
    <dgm:cxn modelId="{31DFD9E2-EE3F-4DB3-9752-406AE5C1AD3F}" type="presOf" srcId="{49ECC3D3-8AFB-4E40-B39C-16932C7AEA49}" destId="{2EC014EC-953A-4035-AE4E-56C6B4B323D9}" srcOrd="0" destOrd="0" presId="urn:microsoft.com/office/officeart/2018/2/layout/IconLabelList"/>
    <dgm:cxn modelId="{2F3588CD-36C9-4911-B9FD-050B2C0C43B2}" type="presParOf" srcId="{2EC014EC-953A-4035-AE4E-56C6B4B323D9}" destId="{EBC0D618-8357-4BD2-B7C1-FFC2F90FE0EB}" srcOrd="0" destOrd="0" presId="urn:microsoft.com/office/officeart/2018/2/layout/IconLabelList"/>
    <dgm:cxn modelId="{42BB16C1-97A5-4821-9758-34A07592C03F}" type="presParOf" srcId="{EBC0D618-8357-4BD2-B7C1-FFC2F90FE0EB}" destId="{2AE6AE9C-7B37-4B23-8EE3-F7AE01F823DF}" srcOrd="0" destOrd="0" presId="urn:microsoft.com/office/officeart/2018/2/layout/IconLabelList"/>
    <dgm:cxn modelId="{6813292F-FE8F-454E-AA59-45D933986FA2}" type="presParOf" srcId="{EBC0D618-8357-4BD2-B7C1-FFC2F90FE0EB}" destId="{A86F69D7-3111-4160-862F-72A2FC295CED}" srcOrd="1" destOrd="0" presId="urn:microsoft.com/office/officeart/2018/2/layout/IconLabelList"/>
    <dgm:cxn modelId="{24805159-E0DD-4612-8C18-9CDCDF329176}" type="presParOf" srcId="{EBC0D618-8357-4BD2-B7C1-FFC2F90FE0EB}" destId="{072C49F5-A71C-4B9C-9C04-23F7DE79990C}" srcOrd="2" destOrd="0" presId="urn:microsoft.com/office/officeart/2018/2/layout/IconLabelList"/>
    <dgm:cxn modelId="{85A871EA-6935-4A4D-AC3D-6E1BE09F61BD}" type="presParOf" srcId="{2EC014EC-953A-4035-AE4E-56C6B4B323D9}" destId="{7B2E158A-38D4-4522-B266-BABCC525E176}" srcOrd="1" destOrd="0" presId="urn:microsoft.com/office/officeart/2018/2/layout/IconLabelList"/>
    <dgm:cxn modelId="{61F27E1B-3942-464B-B7F7-CAE756180ECC}" type="presParOf" srcId="{2EC014EC-953A-4035-AE4E-56C6B4B323D9}" destId="{48152A86-A576-46A0-8909-33BE7355D3BB}" srcOrd="2" destOrd="0" presId="urn:microsoft.com/office/officeart/2018/2/layout/IconLabelList"/>
    <dgm:cxn modelId="{BA4703AE-A24C-4C97-A01B-07F46930C287}" type="presParOf" srcId="{48152A86-A576-46A0-8909-33BE7355D3BB}" destId="{61318FF0-080C-453A-A559-04782253A12B}" srcOrd="0" destOrd="0" presId="urn:microsoft.com/office/officeart/2018/2/layout/IconLabelList"/>
    <dgm:cxn modelId="{445C7C36-ACB3-4D10-95C9-20EEC195CF70}" type="presParOf" srcId="{48152A86-A576-46A0-8909-33BE7355D3BB}" destId="{106F1F05-5C78-4E61-963B-181583E0BE64}" srcOrd="1" destOrd="0" presId="urn:microsoft.com/office/officeart/2018/2/layout/IconLabelList"/>
    <dgm:cxn modelId="{C36B10FA-4450-48A9-9E88-1E4163BB84D1}" type="presParOf" srcId="{48152A86-A576-46A0-8909-33BE7355D3BB}" destId="{87A2488A-17A8-4A20-AA76-1E11CBFB7820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121F865-7DCB-44A1-8E89-18B3ED4BCBDE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6BC024D-DCDF-4203-A7BC-E9ABF1CB2330}">
      <dgm:prSet/>
      <dgm:spPr/>
      <dgm:t>
        <a:bodyPr/>
        <a:lstStyle/>
        <a:p>
          <a:r>
            <a:rPr lang="en-IN" b="1" u="sng"/>
            <a:t>Loyalty Must Be Rooted in Truth</a:t>
          </a:r>
          <a:endParaRPr lang="en-US"/>
        </a:p>
      </dgm:t>
    </dgm:pt>
    <dgm:pt modelId="{A88C726A-AE95-4854-8ED3-64D7A80BA240}" type="parTrans" cxnId="{F910B5CC-EB89-4951-9FE0-3C87749D91E4}">
      <dgm:prSet/>
      <dgm:spPr/>
      <dgm:t>
        <a:bodyPr/>
        <a:lstStyle/>
        <a:p>
          <a:endParaRPr lang="en-US"/>
        </a:p>
      </dgm:t>
    </dgm:pt>
    <dgm:pt modelId="{695EAA0B-F0E6-43F6-B2A9-AAC9C72DDB26}" type="sibTrans" cxnId="{F910B5CC-EB89-4951-9FE0-3C87749D91E4}">
      <dgm:prSet/>
      <dgm:spPr/>
      <dgm:t>
        <a:bodyPr/>
        <a:lstStyle/>
        <a:p>
          <a:endParaRPr lang="en-US"/>
        </a:p>
      </dgm:t>
    </dgm:pt>
    <dgm:pt modelId="{68BBB534-2173-4D1C-8BE4-8DB08C398DBD}">
      <dgm:prSet/>
      <dgm:spPr/>
      <dgm:t>
        <a:bodyPr/>
        <a:lstStyle/>
        <a:p>
          <a:r>
            <a:rPr lang="en-IN"/>
            <a:t>Avoid unequal partnerships – </a:t>
          </a:r>
          <a:r>
            <a:rPr lang="en-IN" b="1"/>
            <a:t>2 Cor. 6:14–18</a:t>
          </a:r>
          <a:endParaRPr lang="en-US"/>
        </a:p>
      </dgm:t>
    </dgm:pt>
    <dgm:pt modelId="{1BC1F3FE-3F0E-4114-A681-05E4B6888E2C}" type="parTrans" cxnId="{1629ABD4-7AA5-456A-BE0A-38F33700BB9D}">
      <dgm:prSet/>
      <dgm:spPr/>
      <dgm:t>
        <a:bodyPr/>
        <a:lstStyle/>
        <a:p>
          <a:endParaRPr lang="en-US"/>
        </a:p>
      </dgm:t>
    </dgm:pt>
    <dgm:pt modelId="{352C133C-D80B-4168-93F8-C147D0186766}" type="sibTrans" cxnId="{1629ABD4-7AA5-456A-BE0A-38F33700BB9D}">
      <dgm:prSet/>
      <dgm:spPr/>
      <dgm:t>
        <a:bodyPr/>
        <a:lstStyle/>
        <a:p>
          <a:endParaRPr lang="en-US"/>
        </a:p>
      </dgm:t>
    </dgm:pt>
    <dgm:pt modelId="{DCCC4295-F0A0-45EA-950F-40603190D45A}">
      <dgm:prSet/>
      <dgm:spPr/>
      <dgm:t>
        <a:bodyPr/>
        <a:lstStyle/>
        <a:p>
          <a:r>
            <a:rPr lang="en-IN"/>
            <a:t>Avoid gossipers and fools – </a:t>
          </a:r>
          <a:r>
            <a:rPr lang="en-IN" b="1"/>
            <a:t>Prov. 29:24</a:t>
          </a:r>
          <a:r>
            <a:rPr lang="en-IN"/>
            <a:t>, </a:t>
          </a:r>
          <a:r>
            <a:rPr lang="en-IN" b="1"/>
            <a:t>20:19</a:t>
          </a:r>
          <a:r>
            <a:rPr lang="en-IN"/>
            <a:t>, </a:t>
          </a:r>
          <a:r>
            <a:rPr lang="en-IN" b="1"/>
            <a:t>28:7</a:t>
          </a:r>
          <a:endParaRPr lang="en-US"/>
        </a:p>
      </dgm:t>
    </dgm:pt>
    <dgm:pt modelId="{9B604CBE-7878-48DF-A02C-E817594C396F}" type="parTrans" cxnId="{99235F4F-87C9-4599-A243-EC987AA293ED}">
      <dgm:prSet/>
      <dgm:spPr/>
      <dgm:t>
        <a:bodyPr/>
        <a:lstStyle/>
        <a:p>
          <a:endParaRPr lang="en-US"/>
        </a:p>
      </dgm:t>
    </dgm:pt>
    <dgm:pt modelId="{C9BC5AE1-BC4F-4847-B1BE-F71C68A56D33}" type="sibTrans" cxnId="{99235F4F-87C9-4599-A243-EC987AA293ED}">
      <dgm:prSet/>
      <dgm:spPr/>
      <dgm:t>
        <a:bodyPr/>
        <a:lstStyle/>
        <a:p>
          <a:endParaRPr lang="en-US"/>
        </a:p>
      </dgm:t>
    </dgm:pt>
    <dgm:pt modelId="{924FB9F6-40DE-487B-8A0B-AB27AC87E3BA}">
      <dgm:prSet/>
      <dgm:spPr/>
      <dgm:t>
        <a:bodyPr/>
        <a:lstStyle/>
        <a:p>
          <a:r>
            <a:rPr lang="en-IN"/>
            <a:t>“A man is either loyal or he is not.” – Rutland</a:t>
          </a:r>
          <a:endParaRPr lang="en-US"/>
        </a:p>
      </dgm:t>
    </dgm:pt>
    <dgm:pt modelId="{BD9498E3-A4E6-40FE-85F2-7745F5A4413F}" type="parTrans" cxnId="{2FFE495D-98AC-4B1E-92A9-67D7CEF94B1C}">
      <dgm:prSet/>
      <dgm:spPr/>
      <dgm:t>
        <a:bodyPr/>
        <a:lstStyle/>
        <a:p>
          <a:endParaRPr lang="en-US"/>
        </a:p>
      </dgm:t>
    </dgm:pt>
    <dgm:pt modelId="{7CFE9E3D-B4C4-4F9D-99CE-177839640658}" type="sibTrans" cxnId="{2FFE495D-98AC-4B1E-92A9-67D7CEF94B1C}">
      <dgm:prSet/>
      <dgm:spPr/>
      <dgm:t>
        <a:bodyPr/>
        <a:lstStyle/>
        <a:p>
          <a:endParaRPr lang="en-US"/>
        </a:p>
      </dgm:t>
    </dgm:pt>
    <dgm:pt modelId="{394770DD-B8A4-4C66-A038-CD4122AB1CF2}" type="pres">
      <dgm:prSet presAssocID="{B121F865-7DCB-44A1-8E89-18B3ED4BCBDE}" presName="linear" presStyleCnt="0">
        <dgm:presLayoutVars>
          <dgm:animLvl val="lvl"/>
          <dgm:resizeHandles val="exact"/>
        </dgm:presLayoutVars>
      </dgm:prSet>
      <dgm:spPr/>
    </dgm:pt>
    <dgm:pt modelId="{2CA2DD1D-2BDD-45A3-BDD1-BD9DEC11152C}" type="pres">
      <dgm:prSet presAssocID="{86BC024D-DCDF-4203-A7BC-E9ABF1CB2330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4BE4F49E-3B18-4FEE-A5EE-365F0E128F84}" type="pres">
      <dgm:prSet presAssocID="{86BC024D-DCDF-4203-A7BC-E9ABF1CB2330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85ECDB3C-6154-46A5-8F75-BAA357EEAC6B}" type="presOf" srcId="{68BBB534-2173-4D1C-8BE4-8DB08C398DBD}" destId="{4BE4F49E-3B18-4FEE-A5EE-365F0E128F84}" srcOrd="0" destOrd="0" presId="urn:microsoft.com/office/officeart/2005/8/layout/vList2"/>
    <dgm:cxn modelId="{2FFE495D-98AC-4B1E-92A9-67D7CEF94B1C}" srcId="{86BC024D-DCDF-4203-A7BC-E9ABF1CB2330}" destId="{924FB9F6-40DE-487B-8A0B-AB27AC87E3BA}" srcOrd="2" destOrd="0" parTransId="{BD9498E3-A4E6-40FE-85F2-7745F5A4413F}" sibTransId="{7CFE9E3D-B4C4-4F9D-99CE-177839640658}"/>
    <dgm:cxn modelId="{3C7E3065-2E39-424D-ADBC-69EFDA88DF85}" type="presOf" srcId="{86BC024D-DCDF-4203-A7BC-E9ABF1CB2330}" destId="{2CA2DD1D-2BDD-45A3-BDD1-BD9DEC11152C}" srcOrd="0" destOrd="0" presId="urn:microsoft.com/office/officeart/2005/8/layout/vList2"/>
    <dgm:cxn modelId="{9EAC3346-1B9C-45BB-B942-CA919E1E6030}" type="presOf" srcId="{DCCC4295-F0A0-45EA-950F-40603190D45A}" destId="{4BE4F49E-3B18-4FEE-A5EE-365F0E128F84}" srcOrd="0" destOrd="1" presId="urn:microsoft.com/office/officeart/2005/8/layout/vList2"/>
    <dgm:cxn modelId="{99235F4F-87C9-4599-A243-EC987AA293ED}" srcId="{86BC024D-DCDF-4203-A7BC-E9ABF1CB2330}" destId="{DCCC4295-F0A0-45EA-950F-40603190D45A}" srcOrd="1" destOrd="0" parTransId="{9B604CBE-7878-48DF-A02C-E817594C396F}" sibTransId="{C9BC5AE1-BC4F-4847-B1BE-F71C68A56D33}"/>
    <dgm:cxn modelId="{2C02AE78-58E1-4044-A3B3-4A83B5901FC4}" type="presOf" srcId="{924FB9F6-40DE-487B-8A0B-AB27AC87E3BA}" destId="{4BE4F49E-3B18-4FEE-A5EE-365F0E128F84}" srcOrd="0" destOrd="2" presId="urn:microsoft.com/office/officeart/2005/8/layout/vList2"/>
    <dgm:cxn modelId="{E003E791-C504-472B-ADC4-A5FF52E25DDF}" type="presOf" srcId="{B121F865-7DCB-44A1-8E89-18B3ED4BCBDE}" destId="{394770DD-B8A4-4C66-A038-CD4122AB1CF2}" srcOrd="0" destOrd="0" presId="urn:microsoft.com/office/officeart/2005/8/layout/vList2"/>
    <dgm:cxn modelId="{F910B5CC-EB89-4951-9FE0-3C87749D91E4}" srcId="{B121F865-7DCB-44A1-8E89-18B3ED4BCBDE}" destId="{86BC024D-DCDF-4203-A7BC-E9ABF1CB2330}" srcOrd="0" destOrd="0" parTransId="{A88C726A-AE95-4854-8ED3-64D7A80BA240}" sibTransId="{695EAA0B-F0E6-43F6-B2A9-AAC9C72DDB26}"/>
    <dgm:cxn modelId="{1629ABD4-7AA5-456A-BE0A-38F33700BB9D}" srcId="{86BC024D-DCDF-4203-A7BC-E9ABF1CB2330}" destId="{68BBB534-2173-4D1C-8BE4-8DB08C398DBD}" srcOrd="0" destOrd="0" parTransId="{1BC1F3FE-3F0E-4114-A681-05E4B6888E2C}" sibTransId="{352C133C-D80B-4168-93F8-C147D0186766}"/>
    <dgm:cxn modelId="{D8809394-62AC-4E5A-B182-CC96FA14B29B}" type="presParOf" srcId="{394770DD-B8A4-4C66-A038-CD4122AB1CF2}" destId="{2CA2DD1D-2BDD-45A3-BDD1-BD9DEC11152C}" srcOrd="0" destOrd="0" presId="urn:microsoft.com/office/officeart/2005/8/layout/vList2"/>
    <dgm:cxn modelId="{4AF43C47-32CA-4967-BEFF-1983055E7CA7}" type="presParOf" srcId="{394770DD-B8A4-4C66-A038-CD4122AB1CF2}" destId="{4BE4F49E-3B18-4FEE-A5EE-365F0E128F8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4F24706-F540-4A7A-AF54-8F128E5D329D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56AB0C7-4EF5-4220-B987-1C5855F3F661}">
      <dgm:prSet/>
      <dgm:spPr/>
      <dgm:t>
        <a:bodyPr/>
        <a:lstStyle/>
        <a:p>
          <a:r>
            <a:rPr lang="en-IN" b="1" u="sng"/>
            <a:t>Loyalty Must Be Rooted in Truth</a:t>
          </a:r>
          <a:endParaRPr lang="en-US"/>
        </a:p>
      </dgm:t>
    </dgm:pt>
    <dgm:pt modelId="{E8CFA266-450D-4C4D-8722-E8F96F6F15A4}" type="parTrans" cxnId="{09B6EF51-B4EB-4D16-AD50-9320E19C2583}">
      <dgm:prSet/>
      <dgm:spPr/>
      <dgm:t>
        <a:bodyPr/>
        <a:lstStyle/>
        <a:p>
          <a:endParaRPr lang="en-US"/>
        </a:p>
      </dgm:t>
    </dgm:pt>
    <dgm:pt modelId="{699154F2-3A83-4174-85DA-EE16B1A366B4}" type="sibTrans" cxnId="{09B6EF51-B4EB-4D16-AD50-9320E19C2583}">
      <dgm:prSet/>
      <dgm:spPr/>
      <dgm:t>
        <a:bodyPr/>
        <a:lstStyle/>
        <a:p>
          <a:endParaRPr lang="en-US"/>
        </a:p>
      </dgm:t>
    </dgm:pt>
    <dgm:pt modelId="{3BDDF415-1018-4547-9CF2-B5C20C3B3927}">
      <dgm:prSet/>
      <dgm:spPr/>
      <dgm:t>
        <a:bodyPr/>
        <a:lstStyle/>
        <a:p>
          <a:r>
            <a:rPr lang="en-IN"/>
            <a:t>Am I loyal to God in actions and words?</a:t>
          </a:r>
          <a:endParaRPr lang="en-US"/>
        </a:p>
      </dgm:t>
    </dgm:pt>
    <dgm:pt modelId="{A92FF729-00F3-4B64-876A-7531282BFD8F}" type="parTrans" cxnId="{68BB40A7-FE8F-431A-BADC-9592DB5EC983}">
      <dgm:prSet/>
      <dgm:spPr/>
      <dgm:t>
        <a:bodyPr/>
        <a:lstStyle/>
        <a:p>
          <a:endParaRPr lang="en-US"/>
        </a:p>
      </dgm:t>
    </dgm:pt>
    <dgm:pt modelId="{19497697-5363-406D-A2E4-D5B183697A94}" type="sibTrans" cxnId="{68BB40A7-FE8F-431A-BADC-9592DB5EC983}">
      <dgm:prSet/>
      <dgm:spPr/>
      <dgm:t>
        <a:bodyPr/>
        <a:lstStyle/>
        <a:p>
          <a:endParaRPr lang="en-US"/>
        </a:p>
      </dgm:t>
    </dgm:pt>
    <dgm:pt modelId="{9977B310-D8DF-4B08-A488-F6DDED0C75E9}">
      <dgm:prSet/>
      <dgm:spPr/>
      <dgm:t>
        <a:bodyPr/>
        <a:lstStyle/>
        <a:p>
          <a:r>
            <a:rPr lang="en-IN"/>
            <a:t>Am I trustworthy in relationships?</a:t>
          </a:r>
          <a:endParaRPr lang="en-US"/>
        </a:p>
      </dgm:t>
    </dgm:pt>
    <dgm:pt modelId="{9DB09035-307B-44AE-A9D2-D4EC60A8728A}" type="parTrans" cxnId="{28D794FF-3253-462B-9269-C3F30C163974}">
      <dgm:prSet/>
      <dgm:spPr/>
      <dgm:t>
        <a:bodyPr/>
        <a:lstStyle/>
        <a:p>
          <a:endParaRPr lang="en-US"/>
        </a:p>
      </dgm:t>
    </dgm:pt>
    <dgm:pt modelId="{865E51E5-F2C5-45F3-B2CF-F12532259FD7}" type="sibTrans" cxnId="{28D794FF-3253-462B-9269-C3F30C163974}">
      <dgm:prSet/>
      <dgm:spPr/>
      <dgm:t>
        <a:bodyPr/>
        <a:lstStyle/>
        <a:p>
          <a:endParaRPr lang="en-US"/>
        </a:p>
      </dgm:t>
    </dgm:pt>
    <dgm:pt modelId="{D7F8197E-976D-40D4-9D3C-E73F1B5F1A6D}">
      <dgm:prSet/>
      <dgm:spPr/>
      <dgm:t>
        <a:bodyPr/>
        <a:lstStyle/>
        <a:p>
          <a:r>
            <a:rPr lang="en-IN"/>
            <a:t>Do I guard private matters? – </a:t>
          </a:r>
          <a:r>
            <a:rPr lang="en-IN" b="1"/>
            <a:t>Prov. 11:13</a:t>
          </a:r>
          <a:endParaRPr lang="en-US"/>
        </a:p>
      </dgm:t>
    </dgm:pt>
    <dgm:pt modelId="{1F02A47F-8621-41A8-BE56-18F73CB3DFD8}" type="parTrans" cxnId="{5323803B-762E-4F59-BD91-4DCF76336812}">
      <dgm:prSet/>
      <dgm:spPr/>
      <dgm:t>
        <a:bodyPr/>
        <a:lstStyle/>
        <a:p>
          <a:endParaRPr lang="en-US"/>
        </a:p>
      </dgm:t>
    </dgm:pt>
    <dgm:pt modelId="{E16FA3AB-2494-49DA-BEC6-A1EABB8CC7BD}" type="sibTrans" cxnId="{5323803B-762E-4F59-BD91-4DCF76336812}">
      <dgm:prSet/>
      <dgm:spPr/>
      <dgm:t>
        <a:bodyPr/>
        <a:lstStyle/>
        <a:p>
          <a:endParaRPr lang="en-US"/>
        </a:p>
      </dgm:t>
    </dgm:pt>
    <dgm:pt modelId="{16AAC791-8E79-4E73-9B90-3411D7482D69}">
      <dgm:prSet/>
      <dgm:spPr/>
      <dgm:t>
        <a:bodyPr/>
        <a:lstStyle/>
        <a:p>
          <a:r>
            <a:rPr lang="en-IN"/>
            <a:t>Do I remain loyal even when it’s hard?</a:t>
          </a:r>
          <a:endParaRPr lang="en-US"/>
        </a:p>
      </dgm:t>
    </dgm:pt>
    <dgm:pt modelId="{7A49C6D7-F81F-490E-AB7B-6F57987812F8}" type="parTrans" cxnId="{12F1B9DE-D3EF-4717-BD9D-DBE2F27B9BB5}">
      <dgm:prSet/>
      <dgm:spPr/>
      <dgm:t>
        <a:bodyPr/>
        <a:lstStyle/>
        <a:p>
          <a:endParaRPr lang="en-US"/>
        </a:p>
      </dgm:t>
    </dgm:pt>
    <dgm:pt modelId="{E20C5323-5ED2-42CC-B19C-24B3A8D4314B}" type="sibTrans" cxnId="{12F1B9DE-D3EF-4717-BD9D-DBE2F27B9BB5}">
      <dgm:prSet/>
      <dgm:spPr/>
      <dgm:t>
        <a:bodyPr/>
        <a:lstStyle/>
        <a:p>
          <a:endParaRPr lang="en-US"/>
        </a:p>
      </dgm:t>
    </dgm:pt>
    <dgm:pt modelId="{1B14943B-E4B3-48F1-87B7-E1CBA2BE4A9C}" type="pres">
      <dgm:prSet presAssocID="{C4F24706-F540-4A7A-AF54-8F128E5D329D}" presName="linear" presStyleCnt="0">
        <dgm:presLayoutVars>
          <dgm:animLvl val="lvl"/>
          <dgm:resizeHandles val="exact"/>
        </dgm:presLayoutVars>
      </dgm:prSet>
      <dgm:spPr/>
    </dgm:pt>
    <dgm:pt modelId="{45AC633B-A2E3-45CF-B4E4-0700D5A59642}" type="pres">
      <dgm:prSet presAssocID="{A56AB0C7-4EF5-4220-B987-1C5855F3F661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7C43CBEB-3BCF-4036-B4DC-24E6A882A9D1}" type="pres">
      <dgm:prSet presAssocID="{A56AB0C7-4EF5-4220-B987-1C5855F3F661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D90BB414-E11E-40EF-9C11-DF80BB1D2216}" type="presOf" srcId="{9977B310-D8DF-4B08-A488-F6DDED0C75E9}" destId="{7C43CBEB-3BCF-4036-B4DC-24E6A882A9D1}" srcOrd="0" destOrd="1" presId="urn:microsoft.com/office/officeart/2005/8/layout/vList2"/>
    <dgm:cxn modelId="{F0E1F326-017A-45F7-87D3-EA06B8CADCC8}" type="presOf" srcId="{3BDDF415-1018-4547-9CF2-B5C20C3B3927}" destId="{7C43CBEB-3BCF-4036-B4DC-24E6A882A9D1}" srcOrd="0" destOrd="0" presId="urn:microsoft.com/office/officeart/2005/8/layout/vList2"/>
    <dgm:cxn modelId="{EEFDB039-796F-43EB-8DD6-C81051EB6888}" type="presOf" srcId="{16AAC791-8E79-4E73-9B90-3411D7482D69}" destId="{7C43CBEB-3BCF-4036-B4DC-24E6A882A9D1}" srcOrd="0" destOrd="3" presId="urn:microsoft.com/office/officeart/2005/8/layout/vList2"/>
    <dgm:cxn modelId="{5323803B-762E-4F59-BD91-4DCF76336812}" srcId="{A56AB0C7-4EF5-4220-B987-1C5855F3F661}" destId="{D7F8197E-976D-40D4-9D3C-E73F1B5F1A6D}" srcOrd="2" destOrd="0" parTransId="{1F02A47F-8621-41A8-BE56-18F73CB3DFD8}" sibTransId="{E16FA3AB-2494-49DA-BEC6-A1EABB8CC7BD}"/>
    <dgm:cxn modelId="{CC6C245D-03B8-4DB4-B059-4DAFDBF50EBB}" type="presOf" srcId="{A56AB0C7-4EF5-4220-B987-1C5855F3F661}" destId="{45AC633B-A2E3-45CF-B4E4-0700D5A59642}" srcOrd="0" destOrd="0" presId="urn:microsoft.com/office/officeart/2005/8/layout/vList2"/>
    <dgm:cxn modelId="{9B18BF5E-2F80-4FA2-953D-8CB3D6763CBC}" type="presOf" srcId="{C4F24706-F540-4A7A-AF54-8F128E5D329D}" destId="{1B14943B-E4B3-48F1-87B7-E1CBA2BE4A9C}" srcOrd="0" destOrd="0" presId="urn:microsoft.com/office/officeart/2005/8/layout/vList2"/>
    <dgm:cxn modelId="{09B6EF51-B4EB-4D16-AD50-9320E19C2583}" srcId="{C4F24706-F540-4A7A-AF54-8F128E5D329D}" destId="{A56AB0C7-4EF5-4220-B987-1C5855F3F661}" srcOrd="0" destOrd="0" parTransId="{E8CFA266-450D-4C4D-8722-E8F96F6F15A4}" sibTransId="{699154F2-3A83-4174-85DA-EE16B1A366B4}"/>
    <dgm:cxn modelId="{AED06394-E7CF-4417-9118-194EDE820407}" type="presOf" srcId="{D7F8197E-976D-40D4-9D3C-E73F1B5F1A6D}" destId="{7C43CBEB-3BCF-4036-B4DC-24E6A882A9D1}" srcOrd="0" destOrd="2" presId="urn:microsoft.com/office/officeart/2005/8/layout/vList2"/>
    <dgm:cxn modelId="{68BB40A7-FE8F-431A-BADC-9592DB5EC983}" srcId="{A56AB0C7-4EF5-4220-B987-1C5855F3F661}" destId="{3BDDF415-1018-4547-9CF2-B5C20C3B3927}" srcOrd="0" destOrd="0" parTransId="{A92FF729-00F3-4B64-876A-7531282BFD8F}" sibTransId="{19497697-5363-406D-A2E4-D5B183697A94}"/>
    <dgm:cxn modelId="{12F1B9DE-D3EF-4717-BD9D-DBE2F27B9BB5}" srcId="{A56AB0C7-4EF5-4220-B987-1C5855F3F661}" destId="{16AAC791-8E79-4E73-9B90-3411D7482D69}" srcOrd="3" destOrd="0" parTransId="{7A49C6D7-F81F-490E-AB7B-6F57987812F8}" sibTransId="{E20C5323-5ED2-42CC-B19C-24B3A8D4314B}"/>
    <dgm:cxn modelId="{28D794FF-3253-462B-9269-C3F30C163974}" srcId="{A56AB0C7-4EF5-4220-B987-1C5855F3F661}" destId="{9977B310-D8DF-4B08-A488-F6DDED0C75E9}" srcOrd="1" destOrd="0" parTransId="{9DB09035-307B-44AE-A9D2-D4EC60A8728A}" sibTransId="{865E51E5-F2C5-45F3-B2CF-F12532259FD7}"/>
    <dgm:cxn modelId="{C83ECCEC-762F-46CC-9C6E-54235D3273E5}" type="presParOf" srcId="{1B14943B-E4B3-48F1-87B7-E1CBA2BE4A9C}" destId="{45AC633B-A2E3-45CF-B4E4-0700D5A59642}" srcOrd="0" destOrd="0" presId="urn:microsoft.com/office/officeart/2005/8/layout/vList2"/>
    <dgm:cxn modelId="{5362D71B-244A-4903-A3CE-C0DBD9E2C4EE}" type="presParOf" srcId="{1B14943B-E4B3-48F1-87B7-E1CBA2BE4A9C}" destId="{7C43CBEB-3BCF-4036-B4DC-24E6A882A9D1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61AABAC-1DAC-44DF-850E-227CF5AD2FA8}" type="doc">
      <dgm:prSet loTypeId="urn:microsoft.com/office/officeart/2005/8/layout/defaul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90488BC8-096A-4A6D-AE84-652BBC319A75}">
      <dgm:prSet/>
      <dgm:spPr/>
      <dgm:t>
        <a:bodyPr/>
        <a:lstStyle/>
        <a:p>
          <a:r>
            <a:rPr lang="en-IN" b="1" u="sng"/>
            <a:t>Loyalty Must Be Rooted in Truth</a:t>
          </a:r>
          <a:endParaRPr lang="en-US"/>
        </a:p>
      </dgm:t>
    </dgm:pt>
    <dgm:pt modelId="{AE68C5D8-4C32-46CB-87A1-FB691F9CD77E}" type="parTrans" cxnId="{CC25578D-2E5F-40DF-BC05-58BB849309D9}">
      <dgm:prSet/>
      <dgm:spPr/>
      <dgm:t>
        <a:bodyPr/>
        <a:lstStyle/>
        <a:p>
          <a:endParaRPr lang="en-US"/>
        </a:p>
      </dgm:t>
    </dgm:pt>
    <dgm:pt modelId="{C11CEB70-3066-4C44-85CA-D8B81C728873}" type="sibTrans" cxnId="{CC25578D-2E5F-40DF-BC05-58BB849309D9}">
      <dgm:prSet/>
      <dgm:spPr/>
      <dgm:t>
        <a:bodyPr/>
        <a:lstStyle/>
        <a:p>
          <a:endParaRPr lang="en-US"/>
        </a:p>
      </dgm:t>
    </dgm:pt>
    <dgm:pt modelId="{84090D2C-DC29-49EF-9093-2817D2149575}">
      <dgm:prSet/>
      <dgm:spPr/>
      <dgm:t>
        <a:bodyPr/>
        <a:lstStyle/>
        <a:p>
          <a:r>
            <a:rPr lang="en-IN"/>
            <a:t>“Lord, teach us to love You fully.”</a:t>
          </a:r>
          <a:endParaRPr lang="en-US"/>
        </a:p>
      </dgm:t>
    </dgm:pt>
    <dgm:pt modelId="{67ABDE69-2EE3-4016-AC5A-EFE554A1DE5B}" type="parTrans" cxnId="{26987808-7AC6-4D6C-8B20-0636C36B11D6}">
      <dgm:prSet/>
      <dgm:spPr/>
      <dgm:t>
        <a:bodyPr/>
        <a:lstStyle/>
        <a:p>
          <a:endParaRPr lang="en-US"/>
        </a:p>
      </dgm:t>
    </dgm:pt>
    <dgm:pt modelId="{F7FC8F1F-41E5-4852-AEA8-C061009E1E0E}" type="sibTrans" cxnId="{26987808-7AC6-4D6C-8B20-0636C36B11D6}">
      <dgm:prSet/>
      <dgm:spPr/>
      <dgm:t>
        <a:bodyPr/>
        <a:lstStyle/>
        <a:p>
          <a:endParaRPr lang="en-US"/>
        </a:p>
      </dgm:t>
    </dgm:pt>
    <dgm:pt modelId="{CE6C9F05-500C-4DCC-83F0-AFD0E6D3F87C}">
      <dgm:prSet/>
      <dgm:spPr/>
      <dgm:t>
        <a:bodyPr/>
        <a:lstStyle/>
        <a:p>
          <a:r>
            <a:rPr lang="en-IN"/>
            <a:t>“Help us walk in loyal covenant with You.”</a:t>
          </a:r>
          <a:endParaRPr lang="en-US"/>
        </a:p>
      </dgm:t>
    </dgm:pt>
    <dgm:pt modelId="{3E1F43CC-6ECC-4B5B-B9D3-FCFA78FB58E5}" type="parTrans" cxnId="{CBAB0C87-9125-420C-A80C-FC91388B9908}">
      <dgm:prSet/>
      <dgm:spPr/>
      <dgm:t>
        <a:bodyPr/>
        <a:lstStyle/>
        <a:p>
          <a:endParaRPr lang="en-US"/>
        </a:p>
      </dgm:t>
    </dgm:pt>
    <dgm:pt modelId="{AA20928F-E9A0-443F-895F-7AF9054AF2BC}" type="sibTrans" cxnId="{CBAB0C87-9125-420C-A80C-FC91388B9908}">
      <dgm:prSet/>
      <dgm:spPr/>
      <dgm:t>
        <a:bodyPr/>
        <a:lstStyle/>
        <a:p>
          <a:endParaRPr lang="en-US"/>
        </a:p>
      </dgm:t>
    </dgm:pt>
    <dgm:pt modelId="{FB7D91F3-9442-471F-8831-8677E15E3808}">
      <dgm:prSet/>
      <dgm:spPr/>
      <dgm:t>
        <a:bodyPr/>
        <a:lstStyle/>
        <a:p>
          <a:r>
            <a:rPr lang="en-IN"/>
            <a:t>“Make us like David – loyal, sincere, and devoted.”</a:t>
          </a:r>
          <a:endParaRPr lang="en-US"/>
        </a:p>
      </dgm:t>
    </dgm:pt>
    <dgm:pt modelId="{08DFBD99-267E-44DE-9284-6945E0B2B8D0}" type="parTrans" cxnId="{2013AD9B-7B16-468C-8271-C87E0D4F8741}">
      <dgm:prSet/>
      <dgm:spPr/>
      <dgm:t>
        <a:bodyPr/>
        <a:lstStyle/>
        <a:p>
          <a:endParaRPr lang="en-US"/>
        </a:p>
      </dgm:t>
    </dgm:pt>
    <dgm:pt modelId="{4A5A95D7-B027-408D-BB17-9288E25D8DEA}" type="sibTrans" cxnId="{2013AD9B-7B16-468C-8271-C87E0D4F8741}">
      <dgm:prSet/>
      <dgm:spPr/>
      <dgm:t>
        <a:bodyPr/>
        <a:lstStyle/>
        <a:p>
          <a:endParaRPr lang="en-US"/>
        </a:p>
      </dgm:t>
    </dgm:pt>
    <dgm:pt modelId="{68D61E16-3580-4C5B-8540-407C3D676D6D}">
      <dgm:prSet/>
      <dgm:spPr/>
      <dgm:t>
        <a:bodyPr/>
        <a:lstStyle/>
        <a:p>
          <a:r>
            <a:rPr lang="en-IN"/>
            <a:t>“Make us like Jesus – who was loyal, who is loyal, and who will be loyal forever!</a:t>
          </a:r>
          <a:endParaRPr lang="en-US"/>
        </a:p>
      </dgm:t>
    </dgm:pt>
    <dgm:pt modelId="{7F75EA22-D72D-4D63-B897-47F19EE1F0F2}" type="parTrans" cxnId="{075E4B70-7581-4088-8D2C-4529E000C95B}">
      <dgm:prSet/>
      <dgm:spPr/>
      <dgm:t>
        <a:bodyPr/>
        <a:lstStyle/>
        <a:p>
          <a:endParaRPr lang="en-US"/>
        </a:p>
      </dgm:t>
    </dgm:pt>
    <dgm:pt modelId="{20572124-843D-4ED5-AA28-A191184CF356}" type="sibTrans" cxnId="{075E4B70-7581-4088-8D2C-4529E000C95B}">
      <dgm:prSet/>
      <dgm:spPr/>
      <dgm:t>
        <a:bodyPr/>
        <a:lstStyle/>
        <a:p>
          <a:endParaRPr lang="en-US"/>
        </a:p>
      </dgm:t>
    </dgm:pt>
    <dgm:pt modelId="{C6EC973C-9D80-4E9B-B956-1424D45636A2}" type="pres">
      <dgm:prSet presAssocID="{161AABAC-1DAC-44DF-850E-227CF5AD2FA8}" presName="diagram" presStyleCnt="0">
        <dgm:presLayoutVars>
          <dgm:dir/>
          <dgm:resizeHandles val="exact"/>
        </dgm:presLayoutVars>
      </dgm:prSet>
      <dgm:spPr/>
    </dgm:pt>
    <dgm:pt modelId="{5F8A76FC-EFA4-4F10-BCAC-2755D2B0920D}" type="pres">
      <dgm:prSet presAssocID="{90488BC8-096A-4A6D-AE84-652BBC319A75}" presName="node" presStyleLbl="node1" presStyleIdx="0" presStyleCnt="1">
        <dgm:presLayoutVars>
          <dgm:bulletEnabled val="1"/>
        </dgm:presLayoutVars>
      </dgm:prSet>
      <dgm:spPr/>
    </dgm:pt>
  </dgm:ptLst>
  <dgm:cxnLst>
    <dgm:cxn modelId="{26987808-7AC6-4D6C-8B20-0636C36B11D6}" srcId="{90488BC8-096A-4A6D-AE84-652BBC319A75}" destId="{84090D2C-DC29-49EF-9093-2817D2149575}" srcOrd="0" destOrd="0" parTransId="{67ABDE69-2EE3-4016-AC5A-EFE554A1DE5B}" sibTransId="{F7FC8F1F-41E5-4852-AEA8-C061009E1E0E}"/>
    <dgm:cxn modelId="{2653332D-C626-4AC7-8A5B-D2B93F46CEDF}" type="presOf" srcId="{FB7D91F3-9442-471F-8831-8677E15E3808}" destId="{5F8A76FC-EFA4-4F10-BCAC-2755D2B0920D}" srcOrd="0" destOrd="3" presId="urn:microsoft.com/office/officeart/2005/8/layout/default"/>
    <dgm:cxn modelId="{CBBBA46B-BE13-4041-8CC5-94051A2BD604}" type="presOf" srcId="{68D61E16-3580-4C5B-8540-407C3D676D6D}" destId="{5F8A76FC-EFA4-4F10-BCAC-2755D2B0920D}" srcOrd="0" destOrd="4" presId="urn:microsoft.com/office/officeart/2005/8/layout/default"/>
    <dgm:cxn modelId="{075E4B70-7581-4088-8D2C-4529E000C95B}" srcId="{90488BC8-096A-4A6D-AE84-652BBC319A75}" destId="{68D61E16-3580-4C5B-8540-407C3D676D6D}" srcOrd="3" destOrd="0" parTransId="{7F75EA22-D72D-4D63-B897-47F19EE1F0F2}" sibTransId="{20572124-843D-4ED5-AA28-A191184CF356}"/>
    <dgm:cxn modelId="{008A4C84-9538-4188-9209-8EA511D5DB65}" type="presOf" srcId="{90488BC8-096A-4A6D-AE84-652BBC319A75}" destId="{5F8A76FC-EFA4-4F10-BCAC-2755D2B0920D}" srcOrd="0" destOrd="0" presId="urn:microsoft.com/office/officeart/2005/8/layout/default"/>
    <dgm:cxn modelId="{CBAB0C87-9125-420C-A80C-FC91388B9908}" srcId="{90488BC8-096A-4A6D-AE84-652BBC319A75}" destId="{CE6C9F05-500C-4DCC-83F0-AFD0E6D3F87C}" srcOrd="1" destOrd="0" parTransId="{3E1F43CC-6ECC-4B5B-B9D3-FCFA78FB58E5}" sibTransId="{AA20928F-E9A0-443F-895F-7AF9054AF2BC}"/>
    <dgm:cxn modelId="{CC25578D-2E5F-40DF-BC05-58BB849309D9}" srcId="{161AABAC-1DAC-44DF-850E-227CF5AD2FA8}" destId="{90488BC8-096A-4A6D-AE84-652BBC319A75}" srcOrd="0" destOrd="0" parTransId="{AE68C5D8-4C32-46CB-87A1-FB691F9CD77E}" sibTransId="{C11CEB70-3066-4C44-85CA-D8B81C728873}"/>
    <dgm:cxn modelId="{1758E595-A8A8-4899-9BDF-4440B69F1229}" type="presOf" srcId="{161AABAC-1DAC-44DF-850E-227CF5AD2FA8}" destId="{C6EC973C-9D80-4E9B-B956-1424D45636A2}" srcOrd="0" destOrd="0" presId="urn:microsoft.com/office/officeart/2005/8/layout/default"/>
    <dgm:cxn modelId="{2013AD9B-7B16-468C-8271-C87E0D4F8741}" srcId="{90488BC8-096A-4A6D-AE84-652BBC319A75}" destId="{FB7D91F3-9442-471F-8831-8677E15E3808}" srcOrd="2" destOrd="0" parTransId="{08DFBD99-267E-44DE-9284-6945E0B2B8D0}" sibTransId="{4A5A95D7-B027-408D-BB17-9288E25D8DEA}"/>
    <dgm:cxn modelId="{2520C6B6-CBCA-466F-87D5-1A830BDA4740}" type="presOf" srcId="{CE6C9F05-500C-4DCC-83F0-AFD0E6D3F87C}" destId="{5F8A76FC-EFA4-4F10-BCAC-2755D2B0920D}" srcOrd="0" destOrd="2" presId="urn:microsoft.com/office/officeart/2005/8/layout/default"/>
    <dgm:cxn modelId="{602219CE-5535-4D06-8E9B-2584F3BC909C}" type="presOf" srcId="{84090D2C-DC29-49EF-9093-2817D2149575}" destId="{5F8A76FC-EFA4-4F10-BCAC-2755D2B0920D}" srcOrd="0" destOrd="1" presId="urn:microsoft.com/office/officeart/2005/8/layout/default"/>
    <dgm:cxn modelId="{9F2C3065-C841-4EDC-849B-19B823738854}" type="presParOf" srcId="{C6EC973C-9D80-4E9B-B956-1424D45636A2}" destId="{5F8A76FC-EFA4-4F10-BCAC-2755D2B0920D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1D2EB8-532E-4EFF-B573-1EE186F5AEA7}">
      <dsp:nvSpPr>
        <dsp:cNvPr id="0" name=""/>
        <dsp:cNvSpPr/>
      </dsp:nvSpPr>
      <dsp:spPr>
        <a:xfrm>
          <a:off x="0" y="682"/>
          <a:ext cx="4683949" cy="15965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71DDC1-1F86-439E-92F4-23BE2766FF10}">
      <dsp:nvSpPr>
        <dsp:cNvPr id="0" name=""/>
        <dsp:cNvSpPr/>
      </dsp:nvSpPr>
      <dsp:spPr>
        <a:xfrm>
          <a:off x="482961" y="359909"/>
          <a:ext cx="878111" cy="87811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1F34B5-ED67-47F3-B814-5BF5FC5F5976}">
      <dsp:nvSpPr>
        <dsp:cNvPr id="0" name=""/>
        <dsp:cNvSpPr/>
      </dsp:nvSpPr>
      <dsp:spPr>
        <a:xfrm>
          <a:off x="1844034" y="682"/>
          <a:ext cx="2839914" cy="1596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970" tIns="168970" rIns="168970" bIns="16897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300" kern="1200"/>
            <a:t>“A man after God’s own heart” – </a:t>
          </a:r>
          <a:r>
            <a:rPr lang="en-IN" sz="2300" b="1" kern="1200"/>
            <a:t>Acts 13:22</a:t>
          </a:r>
          <a:endParaRPr lang="en-US" sz="2300" kern="1200"/>
        </a:p>
      </dsp:txBody>
      <dsp:txXfrm>
        <a:off x="1844034" y="682"/>
        <a:ext cx="2839914" cy="1596566"/>
      </dsp:txXfrm>
    </dsp:sp>
    <dsp:sp modelId="{5184D342-FBC8-4279-8E72-D74481D73397}">
      <dsp:nvSpPr>
        <dsp:cNvPr id="0" name=""/>
        <dsp:cNvSpPr/>
      </dsp:nvSpPr>
      <dsp:spPr>
        <a:xfrm>
          <a:off x="0" y="1996390"/>
          <a:ext cx="4683949" cy="15965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D995FF-F885-41E7-B65B-ECECDBD7449F}">
      <dsp:nvSpPr>
        <dsp:cNvPr id="0" name=""/>
        <dsp:cNvSpPr/>
      </dsp:nvSpPr>
      <dsp:spPr>
        <a:xfrm>
          <a:off x="482961" y="2355617"/>
          <a:ext cx="878111" cy="87811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352EAD-6AE7-4DE8-9058-3078F19368A9}">
      <dsp:nvSpPr>
        <dsp:cNvPr id="0" name=""/>
        <dsp:cNvSpPr/>
      </dsp:nvSpPr>
      <dsp:spPr>
        <a:xfrm>
          <a:off x="1844034" y="1996390"/>
          <a:ext cx="2839914" cy="1596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970" tIns="168970" rIns="168970" bIns="16897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300" kern="1200"/>
            <a:t>Ran to God even in failure – </a:t>
          </a:r>
          <a:r>
            <a:rPr lang="en-IN" sz="2300" b="1" kern="1200"/>
            <a:t>Psalm 86:12</a:t>
          </a:r>
          <a:r>
            <a:rPr lang="en-IN" sz="2300" kern="1200"/>
            <a:t>, </a:t>
          </a:r>
          <a:r>
            <a:rPr lang="en-IN" sz="2300" b="1" kern="1200"/>
            <a:t>Psalm 63:1–8</a:t>
          </a:r>
          <a:endParaRPr lang="en-US" sz="2300" kern="1200"/>
        </a:p>
      </dsp:txBody>
      <dsp:txXfrm>
        <a:off x="1844034" y="1996390"/>
        <a:ext cx="2839914" cy="1596566"/>
      </dsp:txXfrm>
    </dsp:sp>
    <dsp:sp modelId="{A7DA82FB-A091-47A4-B018-A26F8D77FE06}">
      <dsp:nvSpPr>
        <dsp:cNvPr id="0" name=""/>
        <dsp:cNvSpPr/>
      </dsp:nvSpPr>
      <dsp:spPr>
        <a:xfrm>
          <a:off x="0" y="3992098"/>
          <a:ext cx="4683949" cy="15965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6C3764-59A4-42EF-ADE8-CD5AA0AA8AA9}">
      <dsp:nvSpPr>
        <dsp:cNvPr id="0" name=""/>
        <dsp:cNvSpPr/>
      </dsp:nvSpPr>
      <dsp:spPr>
        <a:xfrm>
          <a:off x="482961" y="4351325"/>
          <a:ext cx="878111" cy="87811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C57C2D-AE85-4FC5-A06A-360ED7E0062A}">
      <dsp:nvSpPr>
        <dsp:cNvPr id="0" name=""/>
        <dsp:cNvSpPr/>
      </dsp:nvSpPr>
      <dsp:spPr>
        <a:xfrm>
          <a:off x="1844034" y="3992098"/>
          <a:ext cx="2839914" cy="1596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970" tIns="168970" rIns="168970" bIns="16897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300" kern="1200"/>
            <a:t>Loyalty = consistent return, not perfection</a:t>
          </a:r>
          <a:endParaRPr lang="en-US" sz="2300" kern="1200"/>
        </a:p>
      </dsp:txBody>
      <dsp:txXfrm>
        <a:off x="1844034" y="3992098"/>
        <a:ext cx="2839914" cy="15965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873282-5F8D-4778-AC1A-45435B34608E}">
      <dsp:nvSpPr>
        <dsp:cNvPr id="0" name=""/>
        <dsp:cNvSpPr/>
      </dsp:nvSpPr>
      <dsp:spPr>
        <a:xfrm>
          <a:off x="950" y="370032"/>
          <a:ext cx="3335112" cy="21177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ECE20C-B3EB-4773-8D69-950F4E812D58}">
      <dsp:nvSpPr>
        <dsp:cNvPr id="0" name=""/>
        <dsp:cNvSpPr/>
      </dsp:nvSpPr>
      <dsp:spPr>
        <a:xfrm>
          <a:off x="371518" y="722072"/>
          <a:ext cx="3335112" cy="21177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700" kern="1200"/>
            <a:t>Where do I turn when life gets hard?</a:t>
          </a:r>
          <a:endParaRPr lang="en-US" sz="3700" kern="1200"/>
        </a:p>
      </dsp:txBody>
      <dsp:txXfrm>
        <a:off x="433546" y="784100"/>
        <a:ext cx="3211056" cy="1993740"/>
      </dsp:txXfrm>
    </dsp:sp>
    <dsp:sp modelId="{6F34D195-BA35-47E6-9C09-50EAD3AF0AD4}">
      <dsp:nvSpPr>
        <dsp:cNvPr id="0" name=""/>
        <dsp:cNvSpPr/>
      </dsp:nvSpPr>
      <dsp:spPr>
        <a:xfrm>
          <a:off x="4077199" y="370032"/>
          <a:ext cx="3335112" cy="21177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024213-D371-4855-8C74-FB7258229BFC}">
      <dsp:nvSpPr>
        <dsp:cNvPr id="0" name=""/>
        <dsp:cNvSpPr/>
      </dsp:nvSpPr>
      <dsp:spPr>
        <a:xfrm>
          <a:off x="4447767" y="722072"/>
          <a:ext cx="3335112" cy="21177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700" kern="1200"/>
            <a:t>What helps me stay loyal to God in trials?</a:t>
          </a:r>
          <a:endParaRPr lang="en-US" sz="3700" kern="1200"/>
        </a:p>
      </dsp:txBody>
      <dsp:txXfrm>
        <a:off x="4509795" y="784100"/>
        <a:ext cx="3211056" cy="19937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059B4E-F7D8-48EA-9E4B-7256C431BC13}">
      <dsp:nvSpPr>
        <dsp:cNvPr id="0" name=""/>
        <dsp:cNvSpPr/>
      </dsp:nvSpPr>
      <dsp:spPr>
        <a:xfrm rot="5400000">
          <a:off x="4009043" y="-885874"/>
          <a:ext cx="2567921" cy="4981651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500" kern="1200"/>
            <a:t>Jonathan supported David despite risk – </a:t>
          </a:r>
          <a:r>
            <a:rPr lang="en-IN" sz="2500" b="1" kern="1200"/>
            <a:t>1 Sam. 18–20</a:t>
          </a:r>
          <a:endParaRPr lang="en-US" sz="2500" kern="120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500" kern="1200"/>
            <a:t>Covenant friendship = trust, protection, sacrifice</a:t>
          </a:r>
          <a:endParaRPr lang="en-US" sz="2500" kern="120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500" b="1" kern="1200"/>
            <a:t>Ecclesiastes 4:9–12</a:t>
          </a:r>
          <a:r>
            <a:rPr lang="en-IN" sz="2500" kern="1200"/>
            <a:t> – A cord of 3 strands is not easily broken</a:t>
          </a:r>
          <a:endParaRPr lang="en-US" sz="2500" kern="1200"/>
        </a:p>
      </dsp:txBody>
      <dsp:txXfrm rot="-5400000">
        <a:off x="2802178" y="446347"/>
        <a:ext cx="4856295" cy="2317209"/>
      </dsp:txXfrm>
    </dsp:sp>
    <dsp:sp modelId="{F9C33BC0-F8DD-41BD-8643-AB27C5D3D686}">
      <dsp:nvSpPr>
        <dsp:cNvPr id="0" name=""/>
        <dsp:cNvSpPr/>
      </dsp:nvSpPr>
      <dsp:spPr>
        <a:xfrm>
          <a:off x="0" y="0"/>
          <a:ext cx="2802178" cy="320990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4000" b="1" u="sng" kern="1200"/>
            <a:t>Covenant Friendship</a:t>
          </a:r>
          <a:endParaRPr lang="en-US" sz="4000" kern="1200"/>
        </a:p>
      </dsp:txBody>
      <dsp:txXfrm>
        <a:off x="136791" y="136791"/>
        <a:ext cx="2528596" cy="29363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E6AE9C-7B37-4B23-8EE3-F7AE01F823DF}">
      <dsp:nvSpPr>
        <dsp:cNvPr id="0" name=""/>
        <dsp:cNvSpPr/>
      </dsp:nvSpPr>
      <dsp:spPr>
        <a:xfrm>
          <a:off x="1021758" y="246259"/>
          <a:ext cx="1589625" cy="158962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2C49F5-A71C-4B9C-9C04-23F7DE79990C}">
      <dsp:nvSpPr>
        <dsp:cNvPr id="0" name=""/>
        <dsp:cNvSpPr/>
      </dsp:nvSpPr>
      <dsp:spPr>
        <a:xfrm>
          <a:off x="50321" y="2243642"/>
          <a:ext cx="353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500" kern="1200"/>
            <a:t>A time someone was loyal to you</a:t>
          </a:r>
          <a:endParaRPr lang="en-US" sz="2500" kern="1200"/>
        </a:p>
      </dsp:txBody>
      <dsp:txXfrm>
        <a:off x="50321" y="2243642"/>
        <a:ext cx="3532500" cy="720000"/>
      </dsp:txXfrm>
    </dsp:sp>
    <dsp:sp modelId="{61318FF0-080C-453A-A559-04782253A12B}">
      <dsp:nvSpPr>
        <dsp:cNvPr id="0" name=""/>
        <dsp:cNvSpPr/>
      </dsp:nvSpPr>
      <dsp:spPr>
        <a:xfrm>
          <a:off x="5172446" y="246259"/>
          <a:ext cx="1589625" cy="158962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A2488A-17A8-4A20-AA76-1E11CBFB7820}">
      <dsp:nvSpPr>
        <dsp:cNvPr id="0" name=""/>
        <dsp:cNvSpPr/>
      </dsp:nvSpPr>
      <dsp:spPr>
        <a:xfrm>
          <a:off x="4201008" y="2243642"/>
          <a:ext cx="353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500" kern="1200"/>
            <a:t>A time you stayed loyal when it was hard</a:t>
          </a:r>
          <a:endParaRPr lang="en-US" sz="2500" kern="1200"/>
        </a:p>
      </dsp:txBody>
      <dsp:txXfrm>
        <a:off x="4201008" y="2243642"/>
        <a:ext cx="3532500" cy="720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A2DD1D-2BDD-45A3-BDD1-BD9DEC11152C}">
      <dsp:nvSpPr>
        <dsp:cNvPr id="0" name=""/>
        <dsp:cNvSpPr/>
      </dsp:nvSpPr>
      <dsp:spPr>
        <a:xfrm>
          <a:off x="0" y="148300"/>
          <a:ext cx="7783830" cy="93541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900" b="1" u="sng" kern="1200"/>
            <a:t>Loyalty Must Be Rooted in Truth</a:t>
          </a:r>
          <a:endParaRPr lang="en-US" sz="3900" kern="1200"/>
        </a:p>
      </dsp:txBody>
      <dsp:txXfrm>
        <a:off x="45663" y="193963"/>
        <a:ext cx="7692504" cy="844089"/>
      </dsp:txXfrm>
    </dsp:sp>
    <dsp:sp modelId="{4BE4F49E-3B18-4FEE-A5EE-365F0E128F84}">
      <dsp:nvSpPr>
        <dsp:cNvPr id="0" name=""/>
        <dsp:cNvSpPr/>
      </dsp:nvSpPr>
      <dsp:spPr>
        <a:xfrm>
          <a:off x="0" y="1083715"/>
          <a:ext cx="7783830" cy="19778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137" tIns="49530" rIns="277368" bIns="495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N" sz="3000" kern="1200"/>
            <a:t>Avoid unequal partnerships – </a:t>
          </a:r>
          <a:r>
            <a:rPr lang="en-IN" sz="3000" b="1" kern="1200"/>
            <a:t>2 Cor. 6:14–18</a:t>
          </a:r>
          <a:endParaRPr lang="en-US" sz="3000" kern="120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N" sz="3000" kern="1200"/>
            <a:t>Avoid gossipers and fools – </a:t>
          </a:r>
          <a:r>
            <a:rPr lang="en-IN" sz="3000" b="1" kern="1200"/>
            <a:t>Prov. 29:24</a:t>
          </a:r>
          <a:r>
            <a:rPr lang="en-IN" sz="3000" kern="1200"/>
            <a:t>, </a:t>
          </a:r>
          <a:r>
            <a:rPr lang="en-IN" sz="3000" b="1" kern="1200"/>
            <a:t>20:19</a:t>
          </a:r>
          <a:r>
            <a:rPr lang="en-IN" sz="3000" kern="1200"/>
            <a:t>, </a:t>
          </a:r>
          <a:r>
            <a:rPr lang="en-IN" sz="3000" b="1" kern="1200"/>
            <a:t>28:7</a:t>
          </a:r>
          <a:endParaRPr lang="en-US" sz="3000" kern="120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N" sz="3000" kern="1200"/>
            <a:t>“A man is either loyal or he is not.” – Rutland</a:t>
          </a:r>
          <a:endParaRPr lang="en-US" sz="3000" kern="1200"/>
        </a:p>
      </dsp:txBody>
      <dsp:txXfrm>
        <a:off x="0" y="1083715"/>
        <a:ext cx="7783830" cy="197788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AC633B-A2E3-45CF-B4E4-0700D5A59642}">
      <dsp:nvSpPr>
        <dsp:cNvPr id="0" name=""/>
        <dsp:cNvSpPr/>
      </dsp:nvSpPr>
      <dsp:spPr>
        <a:xfrm>
          <a:off x="0" y="9948"/>
          <a:ext cx="7783830" cy="98338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4100" b="1" u="sng" kern="1200"/>
            <a:t>Loyalty Must Be Rooted in Truth</a:t>
          </a:r>
          <a:endParaRPr lang="en-US" sz="4100" kern="1200"/>
        </a:p>
      </dsp:txBody>
      <dsp:txXfrm>
        <a:off x="48005" y="57953"/>
        <a:ext cx="7687820" cy="887374"/>
      </dsp:txXfrm>
    </dsp:sp>
    <dsp:sp modelId="{7C43CBEB-3BCF-4036-B4DC-24E6A882A9D1}">
      <dsp:nvSpPr>
        <dsp:cNvPr id="0" name=""/>
        <dsp:cNvSpPr/>
      </dsp:nvSpPr>
      <dsp:spPr>
        <a:xfrm>
          <a:off x="0" y="993333"/>
          <a:ext cx="7783830" cy="22066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137" tIns="52070" rIns="291592" bIns="5207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N" sz="3200" kern="1200"/>
            <a:t>Am I loyal to God in actions and words?</a:t>
          </a:r>
          <a:endParaRPr lang="en-US" sz="3200" kern="120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N" sz="3200" kern="1200"/>
            <a:t>Am I trustworthy in relationships?</a:t>
          </a:r>
          <a:endParaRPr lang="en-US" sz="3200" kern="120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N" sz="3200" kern="1200"/>
            <a:t>Do I guard private matters? – </a:t>
          </a:r>
          <a:r>
            <a:rPr lang="en-IN" sz="3200" b="1" kern="1200"/>
            <a:t>Prov. 11:13</a:t>
          </a:r>
          <a:endParaRPr lang="en-US" sz="3200" kern="120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N" sz="3200" kern="1200"/>
            <a:t>Do I remain loyal even when it’s hard?</a:t>
          </a:r>
          <a:endParaRPr lang="en-US" sz="3200" kern="1200"/>
        </a:p>
      </dsp:txBody>
      <dsp:txXfrm>
        <a:off x="0" y="993333"/>
        <a:ext cx="7783830" cy="220661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8A76FC-EFA4-4F10-BCAC-2755D2B0920D}">
      <dsp:nvSpPr>
        <dsp:cNvPr id="0" name=""/>
        <dsp:cNvSpPr/>
      </dsp:nvSpPr>
      <dsp:spPr>
        <a:xfrm>
          <a:off x="900758" y="645"/>
          <a:ext cx="5728087" cy="343685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100" b="1" u="sng" kern="1200"/>
            <a:t>Loyalty Must Be Rooted in Truth</a:t>
          </a:r>
          <a:endParaRPr lang="en-US" sz="31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400" kern="1200"/>
            <a:t>“Lord, teach us to love You fully.”</a:t>
          </a:r>
          <a:endParaRPr lang="en-US" sz="24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400" kern="1200"/>
            <a:t>“Help us walk in loyal covenant with You.”</a:t>
          </a:r>
          <a:endParaRPr lang="en-US" sz="24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400" kern="1200"/>
            <a:t>“Make us like David – loyal, sincere, and devoted.”</a:t>
          </a:r>
          <a:endParaRPr lang="en-US" sz="24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400" kern="1200"/>
            <a:t>“Make us like Jesus – who was loyal, who is loyal, and who will be loyal forever!</a:t>
          </a:r>
          <a:endParaRPr lang="en-US" sz="2400" kern="1200"/>
        </a:p>
      </dsp:txBody>
      <dsp:txXfrm>
        <a:off x="900758" y="645"/>
        <a:ext cx="5728087" cy="34368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 descr="Hands holding each other's wrists and interlinked to form a circle">
            <a:extLst>
              <a:ext uri="{FF2B5EF4-FFF2-40B4-BE49-F238E27FC236}">
                <a16:creationId xmlns:a16="http://schemas.microsoft.com/office/drawing/2014/main" id="{4F530973-0884-646C-EC34-7023840B17C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rcRect l="7329" r="3692" b="-1"/>
          <a:stretch>
            <a:fillRect/>
          </a:stretch>
        </p:blipFill>
        <p:spPr>
          <a:xfrm>
            <a:off x="20" y="10"/>
            <a:ext cx="9141692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063240"/>
          </a:xfrm>
        </p:spPr>
        <p:txBody>
          <a:bodyPr>
            <a:normAutofit/>
          </a:bodyPr>
          <a:lstStyle/>
          <a:p>
            <a:r>
              <a:rPr lang="en-US" sz="5700" b="1">
                <a:solidFill>
                  <a:schemeClr val="bg1"/>
                </a:solidFill>
              </a:rPr>
              <a:t>Loyalty – The Ties of Covenant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5286" y="4599432"/>
            <a:ext cx="6858000" cy="1536192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chemeClr val="bg1"/>
                </a:solidFill>
              </a:rPr>
              <a:t>Week 7 | Christ-like Character Series</a:t>
            </a:r>
          </a:p>
        </p:txBody>
      </p:sp>
      <p:sp>
        <p:nvSpPr>
          <p:cNvPr id="30" name="sketchy line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80654" y="4368623"/>
            <a:ext cx="3182692" cy="18288"/>
          </a:xfrm>
          <a:custGeom>
            <a:avLst/>
            <a:gdLst>
              <a:gd name="connsiteX0" fmla="*/ 0 w 3182692"/>
              <a:gd name="connsiteY0" fmla="*/ 0 h 18288"/>
              <a:gd name="connsiteX1" fmla="*/ 636538 w 3182692"/>
              <a:gd name="connsiteY1" fmla="*/ 0 h 18288"/>
              <a:gd name="connsiteX2" fmla="*/ 1273077 w 3182692"/>
              <a:gd name="connsiteY2" fmla="*/ 0 h 18288"/>
              <a:gd name="connsiteX3" fmla="*/ 1909615 w 3182692"/>
              <a:gd name="connsiteY3" fmla="*/ 0 h 18288"/>
              <a:gd name="connsiteX4" fmla="*/ 2482500 w 3182692"/>
              <a:gd name="connsiteY4" fmla="*/ 0 h 18288"/>
              <a:gd name="connsiteX5" fmla="*/ 3182692 w 3182692"/>
              <a:gd name="connsiteY5" fmla="*/ 0 h 18288"/>
              <a:gd name="connsiteX6" fmla="*/ 3182692 w 3182692"/>
              <a:gd name="connsiteY6" fmla="*/ 18288 h 18288"/>
              <a:gd name="connsiteX7" fmla="*/ 2609807 w 3182692"/>
              <a:gd name="connsiteY7" fmla="*/ 18288 h 18288"/>
              <a:gd name="connsiteX8" fmla="*/ 2068750 w 3182692"/>
              <a:gd name="connsiteY8" fmla="*/ 18288 h 18288"/>
              <a:gd name="connsiteX9" fmla="*/ 1432211 w 3182692"/>
              <a:gd name="connsiteY9" fmla="*/ 18288 h 18288"/>
              <a:gd name="connsiteX10" fmla="*/ 859327 w 3182692"/>
              <a:gd name="connsiteY10" fmla="*/ 18288 h 18288"/>
              <a:gd name="connsiteX11" fmla="*/ 0 w 3182692"/>
              <a:gd name="connsiteY11" fmla="*/ 18288 h 18288"/>
              <a:gd name="connsiteX12" fmla="*/ 0 w 3182692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182692" h="18288" fill="none" extrusionOk="0">
                <a:moveTo>
                  <a:pt x="0" y="0"/>
                </a:moveTo>
                <a:cubicBezTo>
                  <a:pt x="253588" y="25878"/>
                  <a:pt x="409323" y="-5359"/>
                  <a:pt x="636538" y="0"/>
                </a:cubicBezTo>
                <a:cubicBezTo>
                  <a:pt x="863753" y="5359"/>
                  <a:pt x="1007727" y="-28"/>
                  <a:pt x="1273077" y="0"/>
                </a:cubicBezTo>
                <a:cubicBezTo>
                  <a:pt x="1538427" y="28"/>
                  <a:pt x="1698640" y="-12775"/>
                  <a:pt x="1909615" y="0"/>
                </a:cubicBezTo>
                <a:cubicBezTo>
                  <a:pt x="2120590" y="12775"/>
                  <a:pt x="2210293" y="-21823"/>
                  <a:pt x="2482500" y="0"/>
                </a:cubicBezTo>
                <a:cubicBezTo>
                  <a:pt x="2754708" y="21823"/>
                  <a:pt x="3004133" y="-28750"/>
                  <a:pt x="3182692" y="0"/>
                </a:cubicBezTo>
                <a:cubicBezTo>
                  <a:pt x="3183134" y="4516"/>
                  <a:pt x="3181865" y="12266"/>
                  <a:pt x="3182692" y="18288"/>
                </a:cubicBezTo>
                <a:cubicBezTo>
                  <a:pt x="2947402" y="22440"/>
                  <a:pt x="2876226" y="27191"/>
                  <a:pt x="2609807" y="18288"/>
                </a:cubicBezTo>
                <a:cubicBezTo>
                  <a:pt x="2343389" y="9385"/>
                  <a:pt x="2326689" y="25579"/>
                  <a:pt x="2068750" y="18288"/>
                </a:cubicBezTo>
                <a:cubicBezTo>
                  <a:pt x="1810811" y="10997"/>
                  <a:pt x="1713836" y="48219"/>
                  <a:pt x="1432211" y="18288"/>
                </a:cubicBezTo>
                <a:cubicBezTo>
                  <a:pt x="1150586" y="-11643"/>
                  <a:pt x="982765" y="3747"/>
                  <a:pt x="859327" y="18288"/>
                </a:cubicBezTo>
                <a:cubicBezTo>
                  <a:pt x="735889" y="32829"/>
                  <a:pt x="254183" y="35231"/>
                  <a:pt x="0" y="18288"/>
                </a:cubicBezTo>
                <a:cubicBezTo>
                  <a:pt x="-306" y="11477"/>
                  <a:pt x="485" y="4355"/>
                  <a:pt x="0" y="0"/>
                </a:cubicBezTo>
                <a:close/>
              </a:path>
              <a:path w="3182692" h="18288" stroke="0" extrusionOk="0">
                <a:moveTo>
                  <a:pt x="0" y="0"/>
                </a:moveTo>
                <a:cubicBezTo>
                  <a:pt x="243108" y="-22426"/>
                  <a:pt x="387854" y="22949"/>
                  <a:pt x="572885" y="0"/>
                </a:cubicBezTo>
                <a:cubicBezTo>
                  <a:pt x="757916" y="-22949"/>
                  <a:pt x="923707" y="6797"/>
                  <a:pt x="1113942" y="0"/>
                </a:cubicBezTo>
                <a:cubicBezTo>
                  <a:pt x="1304177" y="-6797"/>
                  <a:pt x="1495991" y="20627"/>
                  <a:pt x="1686827" y="0"/>
                </a:cubicBezTo>
                <a:cubicBezTo>
                  <a:pt x="1877663" y="-20627"/>
                  <a:pt x="2170182" y="-20672"/>
                  <a:pt x="2323365" y="0"/>
                </a:cubicBezTo>
                <a:cubicBezTo>
                  <a:pt x="2476548" y="20672"/>
                  <a:pt x="2919164" y="6097"/>
                  <a:pt x="3182692" y="0"/>
                </a:cubicBezTo>
                <a:cubicBezTo>
                  <a:pt x="3183269" y="4624"/>
                  <a:pt x="3183511" y="11191"/>
                  <a:pt x="3182692" y="18288"/>
                </a:cubicBezTo>
                <a:cubicBezTo>
                  <a:pt x="3026065" y="-10849"/>
                  <a:pt x="2775006" y="23067"/>
                  <a:pt x="2546154" y="18288"/>
                </a:cubicBezTo>
                <a:cubicBezTo>
                  <a:pt x="2317302" y="13509"/>
                  <a:pt x="2168173" y="-8513"/>
                  <a:pt x="1845961" y="18288"/>
                </a:cubicBezTo>
                <a:cubicBezTo>
                  <a:pt x="1523749" y="45089"/>
                  <a:pt x="1450078" y="-844"/>
                  <a:pt x="1304904" y="18288"/>
                </a:cubicBezTo>
                <a:cubicBezTo>
                  <a:pt x="1159730" y="37420"/>
                  <a:pt x="942635" y="-10021"/>
                  <a:pt x="604711" y="18288"/>
                </a:cubicBezTo>
                <a:cubicBezTo>
                  <a:pt x="266787" y="46597"/>
                  <a:pt x="141927" y="-8395"/>
                  <a:pt x="0" y="18288"/>
                </a:cubicBezTo>
                <a:cubicBezTo>
                  <a:pt x="-171" y="12755"/>
                  <a:pt x="-690" y="7930"/>
                  <a:pt x="0" y="0"/>
                </a:cubicBezTo>
                <a:close/>
              </a:path>
            </a:pathLst>
          </a:custGeom>
          <a:solidFill>
            <a:srgbClr val="FFFFFF">
              <a:alpha val="75000"/>
            </a:srgbClr>
          </a:solidFill>
          <a:ln w="44450" cap="rnd">
            <a:solidFill>
              <a:schemeClr val="bg1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307FA63-E858-59C9-13AB-D07B88B0D3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D8233B0-41B5-4D9A-AEEC-13DB66A8C9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47BB4F-1D97-232E-A9C7-5DCF33AF2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478" y="386930"/>
            <a:ext cx="6927525" cy="1188950"/>
          </a:xfrm>
        </p:spPr>
        <p:txBody>
          <a:bodyPr anchor="b">
            <a:normAutofit/>
          </a:bodyPr>
          <a:lstStyle/>
          <a:p>
            <a:r>
              <a:rPr lang="en-IN" sz="4700" b="1"/>
              <a:t>Prayer</a:t>
            </a:r>
            <a:endParaRPr lang="en-IN" sz="470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1998368"/>
            <a:ext cx="8771274" cy="782176"/>
            <a:chOff x="-2" y="1998368"/>
            <a:chExt cx="11695083" cy="782176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8537521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ACCCBD7-ECF7-DC59-D5F8-1A04B59EFC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0151747"/>
              </p:ext>
            </p:extLst>
          </p:nvPr>
        </p:nvGraphicFramePr>
        <p:xfrm>
          <a:off x="618948" y="2598710"/>
          <a:ext cx="7529604" cy="3438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5048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Slide Background">
            <a:extLst>
              <a:ext uri="{FF2B5EF4-FFF2-40B4-BE49-F238E27FC236}">
                <a16:creationId xmlns:a16="http://schemas.microsoft.com/office/drawing/2014/main" id="{9F7D5CDA-D291-4307-BF55-1381FED29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BC6AAB-2129-5102-8A65-A337ABA0B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350" y="762001"/>
            <a:ext cx="4000647" cy="1708242"/>
          </a:xfrm>
        </p:spPr>
        <p:txBody>
          <a:bodyPr anchor="ctr">
            <a:normAutofit/>
          </a:bodyPr>
          <a:lstStyle/>
          <a:p>
            <a:r>
              <a:rPr lang="en-IN" sz="3500"/>
              <a:t>Would You Rather – Loyalty Edition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E665A-2718-180C-9713-680388378D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350" y="2470244"/>
            <a:ext cx="4000647" cy="3769835"/>
          </a:xfrm>
        </p:spPr>
        <p:txBody>
          <a:bodyPr anchor="ctr">
            <a:normAutofit/>
          </a:bodyPr>
          <a:lstStyle/>
          <a:p>
            <a:pPr lvl="0"/>
            <a:r>
              <a:rPr lang="en-IN" sz="1700"/>
              <a:t>Have 1 loyal friend or 100 followers?</a:t>
            </a:r>
          </a:p>
          <a:p>
            <a:pPr lvl="0"/>
            <a:r>
              <a:rPr lang="en-IN" sz="1700"/>
              <a:t>Speak truth and lose a friend OR stay silent to keep peace?</a:t>
            </a:r>
          </a:p>
          <a:p>
            <a:pPr lvl="0"/>
            <a:r>
              <a:rPr lang="en-IN" sz="1700"/>
              <a:t>Serve someone quietly or be praised for loyalty?</a:t>
            </a:r>
          </a:p>
        </p:txBody>
      </p:sp>
      <p:pic>
        <p:nvPicPr>
          <p:cNvPr id="14" name="Picture 13" descr="One in a crowd">
            <a:extLst>
              <a:ext uri="{FF2B5EF4-FFF2-40B4-BE49-F238E27FC236}">
                <a16:creationId xmlns:a16="http://schemas.microsoft.com/office/drawing/2014/main" id="{CEF9EB84-9506-0FB4-F663-0AF70CFFF78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2254" r="24063" b="-1"/>
          <a:stretch>
            <a:fillRect/>
          </a:stretch>
        </p:blipFill>
        <p:spPr>
          <a:xfrm>
            <a:off x="5143347" y="-10886"/>
            <a:ext cx="4000653" cy="6868886"/>
          </a:xfrm>
          <a:prstGeom prst="rect">
            <a:avLst/>
          </a:prstGeom>
          <a:effectLst>
            <a:outerShdw blurRad="127000" dist="50800" dir="10800000" sx="99000" sy="99000" algn="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581451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3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391835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1455B4-587D-1382-86C8-5C41D2C7D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352" y="350196"/>
            <a:ext cx="3485178" cy="1624520"/>
          </a:xfrm>
        </p:spPr>
        <p:txBody>
          <a:bodyPr anchor="ctr">
            <a:normAutofit/>
          </a:bodyPr>
          <a:lstStyle/>
          <a:p>
            <a:r>
              <a:rPr lang="en-IN" sz="3500" b="1"/>
              <a:t>What Is Loyalty?</a:t>
            </a:r>
            <a:endParaRPr lang="en-IN" sz="35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71B44-6624-EE67-1ED8-C63CE987A9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351" y="2743200"/>
            <a:ext cx="3485179" cy="3613149"/>
          </a:xfrm>
        </p:spPr>
        <p:txBody>
          <a:bodyPr anchor="ctr">
            <a:normAutofit/>
          </a:bodyPr>
          <a:lstStyle/>
          <a:p>
            <a:pPr lvl="0"/>
            <a:r>
              <a:rPr lang="en-IN" sz="1700"/>
              <a:t>Loyalty = covenant devotion (relational)</a:t>
            </a:r>
          </a:p>
          <a:p>
            <a:pPr lvl="0"/>
            <a:r>
              <a:rPr lang="en-IN" sz="1700"/>
              <a:t>Faithfulness = completing a task</a:t>
            </a:r>
          </a:p>
          <a:p>
            <a:pPr lvl="0"/>
            <a:r>
              <a:rPr lang="en-IN" sz="1700"/>
              <a:t>Loyalty = commitment under pressure</a:t>
            </a:r>
          </a:p>
          <a:p>
            <a:r>
              <a:rPr lang="en-IN" sz="1700" b="1"/>
              <a:t>Deuteronomy 6:4</a:t>
            </a:r>
            <a:r>
              <a:rPr lang="en-IN" sz="1700"/>
              <a:t> – Love the Lord your God with all your heart...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B7866AB-ABED-C162-0CFF-60251A64270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9027" r="33431"/>
          <a:stretch>
            <a:fillRect/>
          </a:stretch>
        </p:blipFill>
        <p:spPr>
          <a:xfrm>
            <a:off x="4572000" y="1"/>
            <a:ext cx="457711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865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91827E5-AD1F-40F9-15CF-2739344FC2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13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C07BC9-3467-2BB1-6260-AF79E7F73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545" y="1070800"/>
            <a:ext cx="2954766" cy="5583126"/>
          </a:xfrm>
        </p:spPr>
        <p:txBody>
          <a:bodyPr>
            <a:normAutofit/>
          </a:bodyPr>
          <a:lstStyle/>
          <a:p>
            <a:pPr algn="r"/>
            <a:r>
              <a:rPr lang="en-IN" sz="3900" b="1"/>
              <a:t>David: Loyalty in Imperfection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46039" y="1132114"/>
            <a:ext cx="0" cy="5717573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790293A-954C-935F-9EC2-7CC4B5FE24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7798192"/>
              </p:ext>
            </p:extLst>
          </p:nvPr>
        </p:nvGraphicFramePr>
        <p:xfrm>
          <a:off x="3831401" y="1070800"/>
          <a:ext cx="4683949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0281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0ADDDD4-858B-2190-09DF-2908A57EBD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216597"/>
            <a:ext cx="548639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59" y="613954"/>
            <a:ext cx="8180615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772E63-86BC-BB79-7DBF-74996558C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723" y="809898"/>
            <a:ext cx="7629757" cy="1554480"/>
          </a:xfrm>
        </p:spPr>
        <p:txBody>
          <a:bodyPr anchor="ctr">
            <a:normAutofit/>
          </a:bodyPr>
          <a:lstStyle/>
          <a:p>
            <a:r>
              <a:rPr lang="en-IN" sz="4200" b="1"/>
              <a:t>Loyalty to God – Reflection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8650" y="6485313"/>
            <a:ext cx="78867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B686201-0E24-A2DC-9D6D-EFFD95B48F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6334288"/>
              </p:ext>
            </p:extLst>
          </p:nvPr>
        </p:nvGraphicFramePr>
        <p:xfrm>
          <a:off x="678451" y="3017519"/>
          <a:ext cx="778383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3459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4469186-2C2F-7A32-DF16-8D799D3E5F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216597"/>
            <a:ext cx="548639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59" y="613954"/>
            <a:ext cx="8180615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75A063-B250-B910-0A92-E2774155E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723" y="809898"/>
            <a:ext cx="7629757" cy="1554480"/>
          </a:xfrm>
        </p:spPr>
        <p:txBody>
          <a:bodyPr anchor="ctr">
            <a:normAutofit/>
          </a:bodyPr>
          <a:lstStyle/>
          <a:p>
            <a:r>
              <a:rPr lang="en-IN" sz="4200" b="1"/>
              <a:t>Loyalty to People – Jonathan &amp; David</a:t>
            </a:r>
            <a:endParaRPr lang="en-IN" sz="420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8650" y="6485313"/>
            <a:ext cx="78867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F5C044E-2348-2B3E-383B-60868396E5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8257365"/>
              </p:ext>
            </p:extLst>
          </p:nvPr>
        </p:nvGraphicFramePr>
        <p:xfrm>
          <a:off x="678451" y="3017519"/>
          <a:ext cx="778383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159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608EAA6-9FF3-8C9E-83BB-AC39EDEB20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216597"/>
            <a:ext cx="548639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59" y="613954"/>
            <a:ext cx="8180615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67C456-2358-18AB-BFAA-CE38FF82A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723" y="809898"/>
            <a:ext cx="7629757" cy="1554480"/>
          </a:xfrm>
        </p:spPr>
        <p:txBody>
          <a:bodyPr anchor="ctr">
            <a:normAutofit/>
          </a:bodyPr>
          <a:lstStyle/>
          <a:p>
            <a:r>
              <a:rPr lang="en-IN" sz="4200"/>
              <a:t>Sharing Activity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8650" y="6485313"/>
            <a:ext cx="78867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BD410D0-8DC5-79E2-9117-D0757A5CF5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0891424"/>
              </p:ext>
            </p:extLst>
          </p:nvPr>
        </p:nvGraphicFramePr>
        <p:xfrm>
          <a:off x="678451" y="3017519"/>
          <a:ext cx="778383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0361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A64B835-080C-EDE3-9753-011AA37AE1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216597"/>
            <a:ext cx="548639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59" y="613954"/>
            <a:ext cx="8180615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AA29F9-6837-984C-36B5-722B4BC6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723" y="809898"/>
            <a:ext cx="7629757" cy="1554480"/>
          </a:xfrm>
        </p:spPr>
        <p:txBody>
          <a:bodyPr anchor="ctr">
            <a:normAutofit/>
          </a:bodyPr>
          <a:lstStyle/>
          <a:p>
            <a:r>
              <a:rPr lang="en-IN" sz="4200" b="1"/>
              <a:t>Dangers of Misplaced Loyalty</a:t>
            </a:r>
            <a:endParaRPr lang="en-IN" sz="420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8650" y="6485313"/>
            <a:ext cx="78867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275E22E-980D-B5BE-4F2A-28D8E8C30E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3586144"/>
              </p:ext>
            </p:extLst>
          </p:nvPr>
        </p:nvGraphicFramePr>
        <p:xfrm>
          <a:off x="678451" y="3017519"/>
          <a:ext cx="778383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5422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EE71D09-F736-0606-A695-E73C0B0C90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216597"/>
            <a:ext cx="548639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59" y="613954"/>
            <a:ext cx="8180615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0691B8-63A5-DC35-BDE1-7FFFF8ADF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723" y="809898"/>
            <a:ext cx="7629757" cy="1554480"/>
          </a:xfrm>
        </p:spPr>
        <p:txBody>
          <a:bodyPr anchor="ctr">
            <a:normAutofit/>
          </a:bodyPr>
          <a:lstStyle/>
          <a:p>
            <a:r>
              <a:rPr lang="en-IN" sz="4200" b="1"/>
              <a:t>Loyalty Check – Self-Reflection</a:t>
            </a:r>
            <a:endParaRPr lang="en-IN" sz="420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8650" y="6485313"/>
            <a:ext cx="78867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AB33640-FC1F-D75F-91A9-AE73D393FE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6120451"/>
              </p:ext>
            </p:extLst>
          </p:nvPr>
        </p:nvGraphicFramePr>
        <p:xfrm>
          <a:off x="678451" y="3017519"/>
          <a:ext cx="778383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7501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347</Words>
  <Application>Microsoft Office PowerPoint</Application>
  <PresentationFormat>On-screen Show (4:3)</PresentationFormat>
  <Paragraphs>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Loyalty – The Ties of Covenant</vt:lpstr>
      <vt:lpstr>Would You Rather – Loyalty Edition</vt:lpstr>
      <vt:lpstr>What Is Loyalty?</vt:lpstr>
      <vt:lpstr>David: Loyalty in Imperfection</vt:lpstr>
      <vt:lpstr>Loyalty to God – Reflection</vt:lpstr>
      <vt:lpstr>Loyalty to People – Jonathan &amp; David</vt:lpstr>
      <vt:lpstr>Sharing Activity</vt:lpstr>
      <vt:lpstr>Dangers of Misplaced Loyalty</vt:lpstr>
      <vt:lpstr>Loyalty Check – Self-Reflection</vt:lpstr>
      <vt:lpstr>Prayer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Rajeev S. Bhalerao (Faculty – Pathways School Noida)</dc:creator>
  <cp:keywords/>
  <dc:description>generated using python-pptx</dc:description>
  <cp:lastModifiedBy>Rajeev S. Bhalerao (Faculty – Pathways School Noida)</cp:lastModifiedBy>
  <cp:revision>3</cp:revision>
  <dcterms:created xsi:type="dcterms:W3CDTF">2013-01-27T09:14:16Z</dcterms:created>
  <dcterms:modified xsi:type="dcterms:W3CDTF">2025-07-17T13:24:39Z</dcterms:modified>
  <cp:category/>
</cp:coreProperties>
</file>