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9" d="100"/>
          <a:sy n="79" d="100"/>
        </p:scale>
        <p:origin x="85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3EAA9-4D2C-B505-2D58-199A697488C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8EFEB1F9-0FFF-D77B-DF66-7FD4965D20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C7E2D30A-73D3-FC19-8243-2DDA1FC8504F}"/>
              </a:ext>
            </a:extLst>
          </p:cNvPr>
          <p:cNvSpPr>
            <a:spLocks noGrp="1"/>
          </p:cNvSpPr>
          <p:nvPr>
            <p:ph type="dt" sz="half" idx="10"/>
          </p:nvPr>
        </p:nvSpPr>
        <p:spPr/>
        <p:txBody>
          <a:bodyPr/>
          <a:lstStyle/>
          <a:p>
            <a:fld id="{F17CCC21-928C-47F8-949F-F4EAE3D0CF99}" type="datetimeFigureOut">
              <a:rPr lang="en-IN" smtClean="0"/>
              <a:t>07-08-2025</a:t>
            </a:fld>
            <a:endParaRPr lang="en-IN"/>
          </a:p>
        </p:txBody>
      </p:sp>
      <p:sp>
        <p:nvSpPr>
          <p:cNvPr id="5" name="Footer Placeholder 4">
            <a:extLst>
              <a:ext uri="{FF2B5EF4-FFF2-40B4-BE49-F238E27FC236}">
                <a16:creationId xmlns:a16="http://schemas.microsoft.com/office/drawing/2014/main" id="{EF6B6C7F-6BE1-596E-456B-5A6EA557969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B40AB49-C1C5-21D2-01DF-1ABB7BBB5E74}"/>
              </a:ext>
            </a:extLst>
          </p:cNvPr>
          <p:cNvSpPr>
            <a:spLocks noGrp="1"/>
          </p:cNvSpPr>
          <p:nvPr>
            <p:ph type="sldNum" sz="quarter" idx="12"/>
          </p:nvPr>
        </p:nvSpPr>
        <p:spPr/>
        <p:txBody>
          <a:bodyPr/>
          <a:lstStyle/>
          <a:p>
            <a:fld id="{B8213987-4AAB-49F8-A41F-D3948FCD58E1}" type="slidenum">
              <a:rPr lang="en-IN" smtClean="0"/>
              <a:t>‹#›</a:t>
            </a:fld>
            <a:endParaRPr lang="en-IN"/>
          </a:p>
        </p:txBody>
      </p:sp>
    </p:spTree>
    <p:extLst>
      <p:ext uri="{BB962C8B-B14F-4D97-AF65-F5344CB8AC3E}">
        <p14:creationId xmlns:p14="http://schemas.microsoft.com/office/powerpoint/2010/main" val="2346545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94C2D-F314-54BF-F821-C62C403A2F95}"/>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FF55BF5C-4FCC-91DB-37FA-FD752A99B4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A77E74D-70FE-3E1B-34BB-891C9BE3F188}"/>
              </a:ext>
            </a:extLst>
          </p:cNvPr>
          <p:cNvSpPr>
            <a:spLocks noGrp="1"/>
          </p:cNvSpPr>
          <p:nvPr>
            <p:ph type="dt" sz="half" idx="10"/>
          </p:nvPr>
        </p:nvSpPr>
        <p:spPr/>
        <p:txBody>
          <a:bodyPr/>
          <a:lstStyle/>
          <a:p>
            <a:fld id="{F17CCC21-928C-47F8-949F-F4EAE3D0CF99}" type="datetimeFigureOut">
              <a:rPr lang="en-IN" smtClean="0"/>
              <a:t>07-08-2025</a:t>
            </a:fld>
            <a:endParaRPr lang="en-IN"/>
          </a:p>
        </p:txBody>
      </p:sp>
      <p:sp>
        <p:nvSpPr>
          <p:cNvPr id="5" name="Footer Placeholder 4">
            <a:extLst>
              <a:ext uri="{FF2B5EF4-FFF2-40B4-BE49-F238E27FC236}">
                <a16:creationId xmlns:a16="http://schemas.microsoft.com/office/drawing/2014/main" id="{C7B53E91-B616-AB05-BD66-0F754AFBFC1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24A8A22-A73E-8602-C3B7-A8BA894111DC}"/>
              </a:ext>
            </a:extLst>
          </p:cNvPr>
          <p:cNvSpPr>
            <a:spLocks noGrp="1"/>
          </p:cNvSpPr>
          <p:nvPr>
            <p:ph type="sldNum" sz="quarter" idx="12"/>
          </p:nvPr>
        </p:nvSpPr>
        <p:spPr/>
        <p:txBody>
          <a:bodyPr/>
          <a:lstStyle/>
          <a:p>
            <a:fld id="{B8213987-4AAB-49F8-A41F-D3948FCD58E1}" type="slidenum">
              <a:rPr lang="en-IN" smtClean="0"/>
              <a:t>‹#›</a:t>
            </a:fld>
            <a:endParaRPr lang="en-IN"/>
          </a:p>
        </p:txBody>
      </p:sp>
    </p:spTree>
    <p:extLst>
      <p:ext uri="{BB962C8B-B14F-4D97-AF65-F5344CB8AC3E}">
        <p14:creationId xmlns:p14="http://schemas.microsoft.com/office/powerpoint/2010/main" val="4249143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E95165-57E5-0E86-CC77-7218FE6A5A9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4321674A-3309-1A39-A290-F47A8CEA36D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65B3CEF-6931-6804-456F-E27471AB2C73}"/>
              </a:ext>
            </a:extLst>
          </p:cNvPr>
          <p:cNvSpPr>
            <a:spLocks noGrp="1"/>
          </p:cNvSpPr>
          <p:nvPr>
            <p:ph type="dt" sz="half" idx="10"/>
          </p:nvPr>
        </p:nvSpPr>
        <p:spPr/>
        <p:txBody>
          <a:bodyPr/>
          <a:lstStyle/>
          <a:p>
            <a:fld id="{F17CCC21-928C-47F8-949F-F4EAE3D0CF99}" type="datetimeFigureOut">
              <a:rPr lang="en-IN" smtClean="0"/>
              <a:t>07-08-2025</a:t>
            </a:fld>
            <a:endParaRPr lang="en-IN"/>
          </a:p>
        </p:txBody>
      </p:sp>
      <p:sp>
        <p:nvSpPr>
          <p:cNvPr id="5" name="Footer Placeholder 4">
            <a:extLst>
              <a:ext uri="{FF2B5EF4-FFF2-40B4-BE49-F238E27FC236}">
                <a16:creationId xmlns:a16="http://schemas.microsoft.com/office/drawing/2014/main" id="{6E36F0B8-D2D4-B5D1-90C0-1010C863758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73BBF68-5E32-D328-DB72-854C54B58BB0}"/>
              </a:ext>
            </a:extLst>
          </p:cNvPr>
          <p:cNvSpPr>
            <a:spLocks noGrp="1"/>
          </p:cNvSpPr>
          <p:nvPr>
            <p:ph type="sldNum" sz="quarter" idx="12"/>
          </p:nvPr>
        </p:nvSpPr>
        <p:spPr/>
        <p:txBody>
          <a:bodyPr/>
          <a:lstStyle/>
          <a:p>
            <a:fld id="{B8213987-4AAB-49F8-A41F-D3948FCD58E1}" type="slidenum">
              <a:rPr lang="en-IN" smtClean="0"/>
              <a:t>‹#›</a:t>
            </a:fld>
            <a:endParaRPr lang="en-IN"/>
          </a:p>
        </p:txBody>
      </p:sp>
    </p:spTree>
    <p:extLst>
      <p:ext uri="{BB962C8B-B14F-4D97-AF65-F5344CB8AC3E}">
        <p14:creationId xmlns:p14="http://schemas.microsoft.com/office/powerpoint/2010/main" val="2710827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69FE-5716-01DB-7152-2258B27F8C7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46FC502-35B1-D626-599B-21879468DDC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A1582CA-4154-B39A-70B3-AEFB7E1DC160}"/>
              </a:ext>
            </a:extLst>
          </p:cNvPr>
          <p:cNvSpPr>
            <a:spLocks noGrp="1"/>
          </p:cNvSpPr>
          <p:nvPr>
            <p:ph type="dt" sz="half" idx="10"/>
          </p:nvPr>
        </p:nvSpPr>
        <p:spPr/>
        <p:txBody>
          <a:bodyPr/>
          <a:lstStyle/>
          <a:p>
            <a:fld id="{F17CCC21-928C-47F8-949F-F4EAE3D0CF99}" type="datetimeFigureOut">
              <a:rPr lang="en-IN" smtClean="0"/>
              <a:t>07-08-2025</a:t>
            </a:fld>
            <a:endParaRPr lang="en-IN"/>
          </a:p>
        </p:txBody>
      </p:sp>
      <p:sp>
        <p:nvSpPr>
          <p:cNvPr id="5" name="Footer Placeholder 4">
            <a:extLst>
              <a:ext uri="{FF2B5EF4-FFF2-40B4-BE49-F238E27FC236}">
                <a16:creationId xmlns:a16="http://schemas.microsoft.com/office/drawing/2014/main" id="{55A1564D-9CE3-AFBE-0DB7-C6A0FF148C4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9E6299E-EE8C-6AB9-A6C1-C8FBAD1A7988}"/>
              </a:ext>
            </a:extLst>
          </p:cNvPr>
          <p:cNvSpPr>
            <a:spLocks noGrp="1"/>
          </p:cNvSpPr>
          <p:nvPr>
            <p:ph type="sldNum" sz="quarter" idx="12"/>
          </p:nvPr>
        </p:nvSpPr>
        <p:spPr/>
        <p:txBody>
          <a:bodyPr/>
          <a:lstStyle/>
          <a:p>
            <a:fld id="{B8213987-4AAB-49F8-A41F-D3948FCD58E1}" type="slidenum">
              <a:rPr lang="en-IN" smtClean="0"/>
              <a:t>‹#›</a:t>
            </a:fld>
            <a:endParaRPr lang="en-IN"/>
          </a:p>
        </p:txBody>
      </p:sp>
    </p:spTree>
    <p:extLst>
      <p:ext uri="{BB962C8B-B14F-4D97-AF65-F5344CB8AC3E}">
        <p14:creationId xmlns:p14="http://schemas.microsoft.com/office/powerpoint/2010/main" val="3828510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5BA3F-1EBD-01CA-67B5-970C9212C0D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3AA18E6E-967C-70D6-4E1E-3E6F7842C93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A26ACB7-EFEE-7A49-90E6-19C67D4F62AA}"/>
              </a:ext>
            </a:extLst>
          </p:cNvPr>
          <p:cNvSpPr>
            <a:spLocks noGrp="1"/>
          </p:cNvSpPr>
          <p:nvPr>
            <p:ph type="dt" sz="half" idx="10"/>
          </p:nvPr>
        </p:nvSpPr>
        <p:spPr/>
        <p:txBody>
          <a:bodyPr/>
          <a:lstStyle/>
          <a:p>
            <a:fld id="{F17CCC21-928C-47F8-949F-F4EAE3D0CF99}" type="datetimeFigureOut">
              <a:rPr lang="en-IN" smtClean="0"/>
              <a:t>07-08-2025</a:t>
            </a:fld>
            <a:endParaRPr lang="en-IN"/>
          </a:p>
        </p:txBody>
      </p:sp>
      <p:sp>
        <p:nvSpPr>
          <p:cNvPr id="5" name="Footer Placeholder 4">
            <a:extLst>
              <a:ext uri="{FF2B5EF4-FFF2-40B4-BE49-F238E27FC236}">
                <a16:creationId xmlns:a16="http://schemas.microsoft.com/office/drawing/2014/main" id="{83512966-7FFD-0FCB-E540-CE7F6851204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6BDCD74-0CD4-86A7-8931-8094342F1B87}"/>
              </a:ext>
            </a:extLst>
          </p:cNvPr>
          <p:cNvSpPr>
            <a:spLocks noGrp="1"/>
          </p:cNvSpPr>
          <p:nvPr>
            <p:ph type="sldNum" sz="quarter" idx="12"/>
          </p:nvPr>
        </p:nvSpPr>
        <p:spPr/>
        <p:txBody>
          <a:bodyPr/>
          <a:lstStyle/>
          <a:p>
            <a:fld id="{B8213987-4AAB-49F8-A41F-D3948FCD58E1}" type="slidenum">
              <a:rPr lang="en-IN" smtClean="0"/>
              <a:t>‹#›</a:t>
            </a:fld>
            <a:endParaRPr lang="en-IN"/>
          </a:p>
        </p:txBody>
      </p:sp>
    </p:spTree>
    <p:extLst>
      <p:ext uri="{BB962C8B-B14F-4D97-AF65-F5344CB8AC3E}">
        <p14:creationId xmlns:p14="http://schemas.microsoft.com/office/powerpoint/2010/main" val="3451059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7C73D-CC61-31A4-1FB3-17DEDD078C9C}"/>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973136DB-7727-0B1E-1250-3C884DEDA79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C0AAB515-20C0-66DB-23DB-7552BC8150E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D96FCFA1-D005-9E91-AEB2-EE3CD4D01C32}"/>
              </a:ext>
            </a:extLst>
          </p:cNvPr>
          <p:cNvSpPr>
            <a:spLocks noGrp="1"/>
          </p:cNvSpPr>
          <p:nvPr>
            <p:ph type="dt" sz="half" idx="10"/>
          </p:nvPr>
        </p:nvSpPr>
        <p:spPr/>
        <p:txBody>
          <a:bodyPr/>
          <a:lstStyle/>
          <a:p>
            <a:fld id="{F17CCC21-928C-47F8-949F-F4EAE3D0CF99}" type="datetimeFigureOut">
              <a:rPr lang="en-IN" smtClean="0"/>
              <a:t>07-08-2025</a:t>
            </a:fld>
            <a:endParaRPr lang="en-IN"/>
          </a:p>
        </p:txBody>
      </p:sp>
      <p:sp>
        <p:nvSpPr>
          <p:cNvPr id="6" name="Footer Placeholder 5">
            <a:extLst>
              <a:ext uri="{FF2B5EF4-FFF2-40B4-BE49-F238E27FC236}">
                <a16:creationId xmlns:a16="http://schemas.microsoft.com/office/drawing/2014/main" id="{34EF299F-1433-1DCF-D1FE-6EFEFC6B67C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AB7882B-8823-01E6-C4D6-8E32521B8579}"/>
              </a:ext>
            </a:extLst>
          </p:cNvPr>
          <p:cNvSpPr>
            <a:spLocks noGrp="1"/>
          </p:cNvSpPr>
          <p:nvPr>
            <p:ph type="sldNum" sz="quarter" idx="12"/>
          </p:nvPr>
        </p:nvSpPr>
        <p:spPr/>
        <p:txBody>
          <a:bodyPr/>
          <a:lstStyle/>
          <a:p>
            <a:fld id="{B8213987-4AAB-49F8-A41F-D3948FCD58E1}" type="slidenum">
              <a:rPr lang="en-IN" smtClean="0"/>
              <a:t>‹#›</a:t>
            </a:fld>
            <a:endParaRPr lang="en-IN"/>
          </a:p>
        </p:txBody>
      </p:sp>
    </p:spTree>
    <p:extLst>
      <p:ext uri="{BB962C8B-B14F-4D97-AF65-F5344CB8AC3E}">
        <p14:creationId xmlns:p14="http://schemas.microsoft.com/office/powerpoint/2010/main" val="1652262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243B1-B1DD-6E18-AFE3-9F03A13EE222}"/>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FCBF074-7BB0-A273-2027-4BB226D0CCD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D1972E5-163F-6E20-EE25-BAC96B7EFDF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85F26815-C391-4326-5DA0-65C21551C8E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D2DFFA7-FF85-1E00-7435-04F39BF200C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1BA0DE5B-AC4C-5AA6-47A6-18F2ECB0E2DF}"/>
              </a:ext>
            </a:extLst>
          </p:cNvPr>
          <p:cNvSpPr>
            <a:spLocks noGrp="1"/>
          </p:cNvSpPr>
          <p:nvPr>
            <p:ph type="dt" sz="half" idx="10"/>
          </p:nvPr>
        </p:nvSpPr>
        <p:spPr/>
        <p:txBody>
          <a:bodyPr/>
          <a:lstStyle/>
          <a:p>
            <a:fld id="{F17CCC21-928C-47F8-949F-F4EAE3D0CF99}" type="datetimeFigureOut">
              <a:rPr lang="en-IN" smtClean="0"/>
              <a:t>07-08-2025</a:t>
            </a:fld>
            <a:endParaRPr lang="en-IN"/>
          </a:p>
        </p:txBody>
      </p:sp>
      <p:sp>
        <p:nvSpPr>
          <p:cNvPr id="8" name="Footer Placeholder 7">
            <a:extLst>
              <a:ext uri="{FF2B5EF4-FFF2-40B4-BE49-F238E27FC236}">
                <a16:creationId xmlns:a16="http://schemas.microsoft.com/office/drawing/2014/main" id="{AE103EA1-B8A4-72EE-F81A-34A1F0EAAB6B}"/>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9F1F1176-7228-A601-B537-0832D8CAA1F6}"/>
              </a:ext>
            </a:extLst>
          </p:cNvPr>
          <p:cNvSpPr>
            <a:spLocks noGrp="1"/>
          </p:cNvSpPr>
          <p:nvPr>
            <p:ph type="sldNum" sz="quarter" idx="12"/>
          </p:nvPr>
        </p:nvSpPr>
        <p:spPr/>
        <p:txBody>
          <a:bodyPr/>
          <a:lstStyle/>
          <a:p>
            <a:fld id="{B8213987-4AAB-49F8-A41F-D3948FCD58E1}" type="slidenum">
              <a:rPr lang="en-IN" smtClean="0"/>
              <a:t>‹#›</a:t>
            </a:fld>
            <a:endParaRPr lang="en-IN"/>
          </a:p>
        </p:txBody>
      </p:sp>
    </p:spTree>
    <p:extLst>
      <p:ext uri="{BB962C8B-B14F-4D97-AF65-F5344CB8AC3E}">
        <p14:creationId xmlns:p14="http://schemas.microsoft.com/office/powerpoint/2010/main" val="2765728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541CE-20A7-7C78-C3A8-0346E1F02A11}"/>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53BE2D8D-D51B-6900-C834-515F3E66C6E1}"/>
              </a:ext>
            </a:extLst>
          </p:cNvPr>
          <p:cNvSpPr>
            <a:spLocks noGrp="1"/>
          </p:cNvSpPr>
          <p:nvPr>
            <p:ph type="dt" sz="half" idx="10"/>
          </p:nvPr>
        </p:nvSpPr>
        <p:spPr/>
        <p:txBody>
          <a:bodyPr/>
          <a:lstStyle/>
          <a:p>
            <a:fld id="{F17CCC21-928C-47F8-949F-F4EAE3D0CF99}" type="datetimeFigureOut">
              <a:rPr lang="en-IN" smtClean="0"/>
              <a:t>07-08-2025</a:t>
            </a:fld>
            <a:endParaRPr lang="en-IN"/>
          </a:p>
        </p:txBody>
      </p:sp>
      <p:sp>
        <p:nvSpPr>
          <p:cNvPr id="4" name="Footer Placeholder 3">
            <a:extLst>
              <a:ext uri="{FF2B5EF4-FFF2-40B4-BE49-F238E27FC236}">
                <a16:creationId xmlns:a16="http://schemas.microsoft.com/office/drawing/2014/main" id="{AF7EC4F1-2BEC-8C7E-20FB-B3CAA1B7785A}"/>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1CA70A2B-F994-D21B-71AA-4798FD115229}"/>
              </a:ext>
            </a:extLst>
          </p:cNvPr>
          <p:cNvSpPr>
            <a:spLocks noGrp="1"/>
          </p:cNvSpPr>
          <p:nvPr>
            <p:ph type="sldNum" sz="quarter" idx="12"/>
          </p:nvPr>
        </p:nvSpPr>
        <p:spPr/>
        <p:txBody>
          <a:bodyPr/>
          <a:lstStyle/>
          <a:p>
            <a:fld id="{B8213987-4AAB-49F8-A41F-D3948FCD58E1}" type="slidenum">
              <a:rPr lang="en-IN" smtClean="0"/>
              <a:t>‹#›</a:t>
            </a:fld>
            <a:endParaRPr lang="en-IN"/>
          </a:p>
        </p:txBody>
      </p:sp>
    </p:spTree>
    <p:extLst>
      <p:ext uri="{BB962C8B-B14F-4D97-AF65-F5344CB8AC3E}">
        <p14:creationId xmlns:p14="http://schemas.microsoft.com/office/powerpoint/2010/main" val="2914012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3CBF32-B116-71B6-4860-2B951ED41FE3}"/>
              </a:ext>
            </a:extLst>
          </p:cNvPr>
          <p:cNvSpPr>
            <a:spLocks noGrp="1"/>
          </p:cNvSpPr>
          <p:nvPr>
            <p:ph type="dt" sz="half" idx="10"/>
          </p:nvPr>
        </p:nvSpPr>
        <p:spPr/>
        <p:txBody>
          <a:bodyPr/>
          <a:lstStyle/>
          <a:p>
            <a:fld id="{F17CCC21-928C-47F8-949F-F4EAE3D0CF99}" type="datetimeFigureOut">
              <a:rPr lang="en-IN" smtClean="0"/>
              <a:t>07-08-2025</a:t>
            </a:fld>
            <a:endParaRPr lang="en-IN"/>
          </a:p>
        </p:txBody>
      </p:sp>
      <p:sp>
        <p:nvSpPr>
          <p:cNvPr id="3" name="Footer Placeholder 2">
            <a:extLst>
              <a:ext uri="{FF2B5EF4-FFF2-40B4-BE49-F238E27FC236}">
                <a16:creationId xmlns:a16="http://schemas.microsoft.com/office/drawing/2014/main" id="{DF2058F4-F773-1F6E-3C08-1AA6E7E615C2}"/>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F47CE0E6-A23A-09CC-2AB3-17BD5C2C03B8}"/>
              </a:ext>
            </a:extLst>
          </p:cNvPr>
          <p:cNvSpPr>
            <a:spLocks noGrp="1"/>
          </p:cNvSpPr>
          <p:nvPr>
            <p:ph type="sldNum" sz="quarter" idx="12"/>
          </p:nvPr>
        </p:nvSpPr>
        <p:spPr/>
        <p:txBody>
          <a:bodyPr/>
          <a:lstStyle/>
          <a:p>
            <a:fld id="{B8213987-4AAB-49F8-A41F-D3948FCD58E1}" type="slidenum">
              <a:rPr lang="en-IN" smtClean="0"/>
              <a:t>‹#›</a:t>
            </a:fld>
            <a:endParaRPr lang="en-IN"/>
          </a:p>
        </p:txBody>
      </p:sp>
    </p:spTree>
    <p:extLst>
      <p:ext uri="{BB962C8B-B14F-4D97-AF65-F5344CB8AC3E}">
        <p14:creationId xmlns:p14="http://schemas.microsoft.com/office/powerpoint/2010/main" val="2593256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A41ED-5B7B-503D-8C90-D6DDD4A945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9A47CEA2-2240-1468-503A-43C801DA2D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00AA21C5-2DE8-C990-0418-F76FF3170F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38F839-57E8-02E0-2C95-87D64C328174}"/>
              </a:ext>
            </a:extLst>
          </p:cNvPr>
          <p:cNvSpPr>
            <a:spLocks noGrp="1"/>
          </p:cNvSpPr>
          <p:nvPr>
            <p:ph type="dt" sz="half" idx="10"/>
          </p:nvPr>
        </p:nvSpPr>
        <p:spPr/>
        <p:txBody>
          <a:bodyPr/>
          <a:lstStyle/>
          <a:p>
            <a:fld id="{F17CCC21-928C-47F8-949F-F4EAE3D0CF99}" type="datetimeFigureOut">
              <a:rPr lang="en-IN" smtClean="0"/>
              <a:t>07-08-2025</a:t>
            </a:fld>
            <a:endParaRPr lang="en-IN"/>
          </a:p>
        </p:txBody>
      </p:sp>
      <p:sp>
        <p:nvSpPr>
          <p:cNvPr id="6" name="Footer Placeholder 5">
            <a:extLst>
              <a:ext uri="{FF2B5EF4-FFF2-40B4-BE49-F238E27FC236}">
                <a16:creationId xmlns:a16="http://schemas.microsoft.com/office/drawing/2014/main" id="{9BC3E643-E90B-D964-9E39-0288398ABA7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9C20924-8313-B79C-76A6-1353F9EB4072}"/>
              </a:ext>
            </a:extLst>
          </p:cNvPr>
          <p:cNvSpPr>
            <a:spLocks noGrp="1"/>
          </p:cNvSpPr>
          <p:nvPr>
            <p:ph type="sldNum" sz="quarter" idx="12"/>
          </p:nvPr>
        </p:nvSpPr>
        <p:spPr/>
        <p:txBody>
          <a:bodyPr/>
          <a:lstStyle/>
          <a:p>
            <a:fld id="{B8213987-4AAB-49F8-A41F-D3948FCD58E1}" type="slidenum">
              <a:rPr lang="en-IN" smtClean="0"/>
              <a:t>‹#›</a:t>
            </a:fld>
            <a:endParaRPr lang="en-IN"/>
          </a:p>
        </p:txBody>
      </p:sp>
    </p:spTree>
    <p:extLst>
      <p:ext uri="{BB962C8B-B14F-4D97-AF65-F5344CB8AC3E}">
        <p14:creationId xmlns:p14="http://schemas.microsoft.com/office/powerpoint/2010/main" val="2656424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3A5CD-7F5A-E5F2-DFA4-69E8CA2CBF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2640E25C-3D66-65D1-95DF-A3A6CBAB9D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34FF5CBD-4240-8C1D-ADFF-E049E6D21A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2526D5-0333-C1D5-2392-37251DBC6553}"/>
              </a:ext>
            </a:extLst>
          </p:cNvPr>
          <p:cNvSpPr>
            <a:spLocks noGrp="1"/>
          </p:cNvSpPr>
          <p:nvPr>
            <p:ph type="dt" sz="half" idx="10"/>
          </p:nvPr>
        </p:nvSpPr>
        <p:spPr/>
        <p:txBody>
          <a:bodyPr/>
          <a:lstStyle/>
          <a:p>
            <a:fld id="{F17CCC21-928C-47F8-949F-F4EAE3D0CF99}" type="datetimeFigureOut">
              <a:rPr lang="en-IN" smtClean="0"/>
              <a:t>07-08-2025</a:t>
            </a:fld>
            <a:endParaRPr lang="en-IN"/>
          </a:p>
        </p:txBody>
      </p:sp>
      <p:sp>
        <p:nvSpPr>
          <p:cNvPr id="6" name="Footer Placeholder 5">
            <a:extLst>
              <a:ext uri="{FF2B5EF4-FFF2-40B4-BE49-F238E27FC236}">
                <a16:creationId xmlns:a16="http://schemas.microsoft.com/office/drawing/2014/main" id="{E6BE6395-48F4-B81C-F877-8F374195234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992368D-22A1-2609-2649-B3D17D1A2F39}"/>
              </a:ext>
            </a:extLst>
          </p:cNvPr>
          <p:cNvSpPr>
            <a:spLocks noGrp="1"/>
          </p:cNvSpPr>
          <p:nvPr>
            <p:ph type="sldNum" sz="quarter" idx="12"/>
          </p:nvPr>
        </p:nvSpPr>
        <p:spPr/>
        <p:txBody>
          <a:bodyPr/>
          <a:lstStyle/>
          <a:p>
            <a:fld id="{B8213987-4AAB-49F8-A41F-D3948FCD58E1}" type="slidenum">
              <a:rPr lang="en-IN" smtClean="0"/>
              <a:t>‹#›</a:t>
            </a:fld>
            <a:endParaRPr lang="en-IN"/>
          </a:p>
        </p:txBody>
      </p:sp>
    </p:spTree>
    <p:extLst>
      <p:ext uri="{BB962C8B-B14F-4D97-AF65-F5344CB8AC3E}">
        <p14:creationId xmlns:p14="http://schemas.microsoft.com/office/powerpoint/2010/main" val="4052181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0F9BFA3-A2C2-D792-243B-466BF463BD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640C4D5-9B58-C053-FF89-9EF3D5DD2F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20FE250-B32B-AF87-D2D0-F49804D84B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17CCC21-928C-47F8-949F-F4EAE3D0CF99}" type="datetimeFigureOut">
              <a:rPr lang="en-IN" smtClean="0"/>
              <a:t>07-08-2025</a:t>
            </a:fld>
            <a:endParaRPr lang="en-IN"/>
          </a:p>
        </p:txBody>
      </p:sp>
      <p:sp>
        <p:nvSpPr>
          <p:cNvPr id="5" name="Footer Placeholder 4">
            <a:extLst>
              <a:ext uri="{FF2B5EF4-FFF2-40B4-BE49-F238E27FC236}">
                <a16:creationId xmlns:a16="http://schemas.microsoft.com/office/drawing/2014/main" id="{3EEEFBC3-03E3-C172-6274-9FF14EB52C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N"/>
          </a:p>
        </p:txBody>
      </p:sp>
      <p:sp>
        <p:nvSpPr>
          <p:cNvPr id="6" name="Slide Number Placeholder 5">
            <a:extLst>
              <a:ext uri="{FF2B5EF4-FFF2-40B4-BE49-F238E27FC236}">
                <a16:creationId xmlns:a16="http://schemas.microsoft.com/office/drawing/2014/main" id="{5A0DF0BD-79AC-979B-2E26-0982ACC4245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8213987-4AAB-49F8-A41F-D3948FCD58E1}" type="slidenum">
              <a:rPr lang="en-IN" smtClean="0"/>
              <a:t>‹#›</a:t>
            </a:fld>
            <a:endParaRPr lang="en-IN"/>
          </a:p>
        </p:txBody>
      </p:sp>
    </p:spTree>
    <p:extLst>
      <p:ext uri="{BB962C8B-B14F-4D97-AF65-F5344CB8AC3E}">
        <p14:creationId xmlns:p14="http://schemas.microsoft.com/office/powerpoint/2010/main" val="33657466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EF58D-BF6B-F0E3-4CB6-411A24E867CE}"/>
              </a:ext>
            </a:extLst>
          </p:cNvPr>
          <p:cNvSpPr>
            <a:spLocks noGrp="1"/>
          </p:cNvSpPr>
          <p:nvPr>
            <p:ph type="ctrTitle"/>
          </p:nvPr>
        </p:nvSpPr>
        <p:spPr/>
        <p:txBody>
          <a:bodyPr/>
          <a:lstStyle/>
          <a:p>
            <a:r>
              <a:rPr lang="en-IN" b="1" dirty="0"/>
              <a:t>Gratitude: Celebrating What We’ve Been Given</a:t>
            </a:r>
            <a:endParaRPr lang="en-IN" dirty="0"/>
          </a:p>
        </p:txBody>
      </p:sp>
      <p:sp>
        <p:nvSpPr>
          <p:cNvPr id="3" name="Subtitle 2">
            <a:extLst>
              <a:ext uri="{FF2B5EF4-FFF2-40B4-BE49-F238E27FC236}">
                <a16:creationId xmlns:a16="http://schemas.microsoft.com/office/drawing/2014/main" id="{1D18AB3C-07C7-0F1C-AFE9-22D8B7D21674}"/>
              </a:ext>
            </a:extLst>
          </p:cNvPr>
          <p:cNvSpPr>
            <a:spLocks noGrp="1"/>
          </p:cNvSpPr>
          <p:nvPr>
            <p:ph type="subTitle" idx="1"/>
          </p:nvPr>
        </p:nvSpPr>
        <p:spPr/>
        <p:txBody>
          <a:bodyPr/>
          <a:lstStyle/>
          <a:p>
            <a:r>
              <a:rPr lang="en-IN" i="1" dirty="0"/>
              <a:t>Christ-Like Character Series – Week 10</a:t>
            </a:r>
            <a:endParaRPr lang="en-IN" dirty="0"/>
          </a:p>
        </p:txBody>
      </p:sp>
    </p:spTree>
    <p:extLst>
      <p:ext uri="{BB962C8B-B14F-4D97-AF65-F5344CB8AC3E}">
        <p14:creationId xmlns:p14="http://schemas.microsoft.com/office/powerpoint/2010/main" val="33051934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DBCE63-D105-9263-8C26-869046B664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26BFE11-73C2-1D11-8F09-1E9E1CFA8DAC}"/>
              </a:ext>
            </a:extLst>
          </p:cNvPr>
          <p:cNvSpPr>
            <a:spLocks noGrp="1"/>
          </p:cNvSpPr>
          <p:nvPr>
            <p:ph type="ctrTitle"/>
          </p:nvPr>
        </p:nvSpPr>
        <p:spPr>
          <a:xfrm>
            <a:off x="1524000" y="2248930"/>
            <a:ext cx="9144000" cy="2360139"/>
          </a:xfrm>
        </p:spPr>
        <p:txBody>
          <a:bodyPr>
            <a:noAutofit/>
          </a:bodyPr>
          <a:lstStyle/>
          <a:p>
            <a:r>
              <a:rPr lang="en-IN" dirty="0"/>
              <a:t>Which Bible story of gratitude speaks to you most today?</a:t>
            </a:r>
            <a:endParaRPr lang="en-IN" sz="4400" dirty="0"/>
          </a:p>
        </p:txBody>
      </p:sp>
    </p:spTree>
    <p:extLst>
      <p:ext uri="{BB962C8B-B14F-4D97-AF65-F5344CB8AC3E}">
        <p14:creationId xmlns:p14="http://schemas.microsoft.com/office/powerpoint/2010/main" val="1122076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2CE7AF-AF2A-83D6-5BBF-145EC5E69FF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DF2DB5-8CF5-46FD-A806-2E1F79A4E725}"/>
              </a:ext>
            </a:extLst>
          </p:cNvPr>
          <p:cNvSpPr>
            <a:spLocks noGrp="1"/>
          </p:cNvSpPr>
          <p:nvPr>
            <p:ph type="ctrTitle"/>
          </p:nvPr>
        </p:nvSpPr>
        <p:spPr>
          <a:xfrm>
            <a:off x="891701" y="1460990"/>
            <a:ext cx="10252953" cy="4733688"/>
          </a:xfrm>
        </p:spPr>
        <p:txBody>
          <a:bodyPr>
            <a:noAutofit/>
          </a:bodyPr>
          <a:lstStyle/>
          <a:p>
            <a:r>
              <a:rPr lang="en-IN" b="1" dirty="0"/>
              <a:t>“Thank You Circle”</a:t>
            </a:r>
            <a:br>
              <a:rPr lang="en-IN" b="1" dirty="0"/>
            </a:br>
            <a:br>
              <a:rPr lang="en-IN" dirty="0"/>
            </a:br>
            <a:r>
              <a:rPr lang="en-IN" dirty="0"/>
              <a:t>Everyone, say one thing you are thankful for:</a:t>
            </a:r>
            <a:br>
              <a:rPr lang="en-IN" dirty="0"/>
            </a:br>
            <a:br>
              <a:rPr lang="en-IN" dirty="0"/>
            </a:br>
            <a:r>
              <a:rPr lang="en-IN" dirty="0"/>
              <a:t>To </a:t>
            </a:r>
            <a:r>
              <a:rPr lang="en-IN" b="1" dirty="0"/>
              <a:t>God</a:t>
            </a:r>
            <a:br>
              <a:rPr lang="en-IN" dirty="0"/>
            </a:br>
            <a:r>
              <a:rPr lang="en-IN" dirty="0"/>
              <a:t>To </a:t>
            </a:r>
            <a:r>
              <a:rPr lang="en-IN" b="1" dirty="0"/>
              <a:t>another person</a:t>
            </a:r>
            <a:endParaRPr lang="en-IN" dirty="0"/>
          </a:p>
        </p:txBody>
      </p:sp>
    </p:spTree>
    <p:extLst>
      <p:ext uri="{BB962C8B-B14F-4D97-AF65-F5344CB8AC3E}">
        <p14:creationId xmlns:p14="http://schemas.microsoft.com/office/powerpoint/2010/main" val="5516622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C45618-F90E-E584-D6AA-8EA97BCD4D1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6184E8-3339-52AD-5DF0-1C3BFBC236C1}"/>
              </a:ext>
            </a:extLst>
          </p:cNvPr>
          <p:cNvSpPr>
            <a:spLocks noGrp="1"/>
          </p:cNvSpPr>
          <p:nvPr>
            <p:ph type="ctrTitle"/>
          </p:nvPr>
        </p:nvSpPr>
        <p:spPr>
          <a:xfrm>
            <a:off x="535023" y="1743092"/>
            <a:ext cx="10836612" cy="4733688"/>
          </a:xfrm>
        </p:spPr>
        <p:txBody>
          <a:bodyPr>
            <a:noAutofit/>
          </a:bodyPr>
          <a:lstStyle/>
          <a:p>
            <a:r>
              <a:rPr lang="en-IN" sz="4000" b="1" u="sng" dirty="0"/>
              <a:t>Reflection &amp; Meditation</a:t>
            </a:r>
            <a:br>
              <a:rPr lang="en-IN" sz="4000" dirty="0"/>
            </a:br>
            <a:r>
              <a:rPr lang="en-IN" sz="4000" dirty="0"/>
              <a:t>Read </a:t>
            </a:r>
            <a:r>
              <a:rPr lang="en-IN" sz="4000" b="1" dirty="0"/>
              <a:t>Psalm 103:2–5</a:t>
            </a:r>
            <a:r>
              <a:rPr lang="en-IN" sz="4000" dirty="0"/>
              <a:t> and </a:t>
            </a:r>
            <a:r>
              <a:rPr lang="en-IN" sz="4000" b="1" dirty="0"/>
              <a:t>Colossians 1:12–13</a:t>
            </a:r>
            <a:r>
              <a:rPr lang="en-IN" sz="4000" dirty="0"/>
              <a:t> aloud.</a:t>
            </a:r>
            <a:br>
              <a:rPr lang="en-IN" sz="4000" dirty="0"/>
            </a:br>
            <a:br>
              <a:rPr lang="en-IN" sz="4000" dirty="0"/>
            </a:br>
            <a:r>
              <a:rPr lang="en-IN" sz="4000" dirty="0"/>
              <a:t>Ask:</a:t>
            </a:r>
            <a:br>
              <a:rPr lang="en-IN" sz="4000" dirty="0"/>
            </a:br>
            <a:r>
              <a:rPr lang="en-IN" sz="4000" dirty="0"/>
              <a:t>“What are the blessings I’ve forgotten to acknowledge?”</a:t>
            </a:r>
            <a:br>
              <a:rPr lang="en-IN" sz="4000" dirty="0"/>
            </a:br>
            <a:r>
              <a:rPr lang="en-IN" sz="4000" dirty="0"/>
              <a:t>“How can I build a daily habit of gratitude?”</a:t>
            </a:r>
            <a:br>
              <a:rPr lang="en-IN" sz="4000" dirty="0"/>
            </a:br>
            <a:br>
              <a:rPr lang="en-IN" sz="4000" dirty="0"/>
            </a:br>
            <a:r>
              <a:rPr lang="en-IN" sz="4000" dirty="0"/>
              <a:t>You can do a quiet reflection or journaling</a:t>
            </a:r>
            <a:br>
              <a:rPr lang="en-IN" sz="4000" dirty="0"/>
            </a:br>
            <a:r>
              <a:rPr lang="en-IN" sz="4000" dirty="0"/>
              <a:t>for 2 minutes.</a:t>
            </a:r>
          </a:p>
        </p:txBody>
      </p:sp>
    </p:spTree>
    <p:extLst>
      <p:ext uri="{BB962C8B-B14F-4D97-AF65-F5344CB8AC3E}">
        <p14:creationId xmlns:p14="http://schemas.microsoft.com/office/powerpoint/2010/main" val="13822209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88AB86-30C6-9AC0-375E-4B2A6F339F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8BFBE88-6FD3-5EC4-2E9A-01E627B1ECBE}"/>
              </a:ext>
            </a:extLst>
          </p:cNvPr>
          <p:cNvSpPr>
            <a:spLocks noGrp="1"/>
          </p:cNvSpPr>
          <p:nvPr>
            <p:ph type="ctrTitle"/>
          </p:nvPr>
        </p:nvSpPr>
        <p:spPr>
          <a:xfrm>
            <a:off x="515567" y="2124312"/>
            <a:ext cx="10836612" cy="4733688"/>
          </a:xfrm>
        </p:spPr>
        <p:txBody>
          <a:bodyPr>
            <a:noAutofit/>
          </a:bodyPr>
          <a:lstStyle/>
          <a:p>
            <a:pPr algn="l"/>
            <a:r>
              <a:rPr lang="en-IN" sz="5400" b="1" u="sng" dirty="0"/>
              <a:t>Closing Prayer &amp; Encouragement</a:t>
            </a:r>
            <a:br>
              <a:rPr lang="en-IN" sz="5400" b="1" dirty="0"/>
            </a:br>
            <a:br>
              <a:rPr lang="en-IN" sz="5400" dirty="0"/>
            </a:br>
            <a:r>
              <a:rPr lang="en-IN" sz="5400" dirty="0"/>
              <a:t>Everyone to pray a short prayer of thanksgiving:</a:t>
            </a:r>
            <a:br>
              <a:rPr lang="en-IN" sz="5400" dirty="0"/>
            </a:br>
            <a:br>
              <a:rPr lang="en-IN" sz="5400" dirty="0"/>
            </a:br>
            <a:r>
              <a:rPr lang="en-IN" sz="5400" dirty="0"/>
              <a:t>- Thank God for His daily gifts</a:t>
            </a:r>
            <a:br>
              <a:rPr lang="en-IN" sz="5400" dirty="0"/>
            </a:br>
            <a:r>
              <a:rPr lang="en-IN" sz="5400" dirty="0"/>
              <a:t>- Ask for a grateful heart</a:t>
            </a:r>
            <a:br>
              <a:rPr lang="en-IN" sz="5400" dirty="0"/>
            </a:br>
            <a:r>
              <a:rPr lang="en-IN" sz="5400" dirty="0"/>
              <a:t>- Pray that each one of us becomes a carrier of joy through thankfulness</a:t>
            </a:r>
          </a:p>
        </p:txBody>
      </p:sp>
    </p:spTree>
    <p:extLst>
      <p:ext uri="{BB962C8B-B14F-4D97-AF65-F5344CB8AC3E}">
        <p14:creationId xmlns:p14="http://schemas.microsoft.com/office/powerpoint/2010/main" val="703398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7561B5-F4EE-D8F2-3415-F3F06A1FC67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1DA313B-C74F-A2EC-92AA-100FA4359377}"/>
              </a:ext>
            </a:extLst>
          </p:cNvPr>
          <p:cNvSpPr>
            <a:spLocks noGrp="1"/>
          </p:cNvSpPr>
          <p:nvPr>
            <p:ph type="ctrTitle"/>
          </p:nvPr>
        </p:nvSpPr>
        <p:spPr/>
        <p:txBody>
          <a:bodyPr>
            <a:normAutofit fontScale="90000"/>
          </a:bodyPr>
          <a:lstStyle/>
          <a:p>
            <a:r>
              <a:rPr lang="en-IN" dirty="0"/>
              <a:t>What is True Gratitude?</a:t>
            </a:r>
            <a:br>
              <a:rPr lang="en-IN" dirty="0"/>
            </a:br>
            <a:br>
              <a:rPr lang="en-IN" dirty="0"/>
            </a:br>
            <a:r>
              <a:rPr lang="en-IN" dirty="0"/>
              <a:t>How does it change our lives?</a:t>
            </a:r>
          </a:p>
        </p:txBody>
      </p:sp>
    </p:spTree>
    <p:extLst>
      <p:ext uri="{BB962C8B-B14F-4D97-AF65-F5344CB8AC3E}">
        <p14:creationId xmlns:p14="http://schemas.microsoft.com/office/powerpoint/2010/main" val="2391495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1756D8-2941-C85E-BA02-C4AAAC6E7E3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B8415B-7959-6A15-51C6-CB7486AE5574}"/>
              </a:ext>
            </a:extLst>
          </p:cNvPr>
          <p:cNvSpPr>
            <a:spLocks noGrp="1"/>
          </p:cNvSpPr>
          <p:nvPr>
            <p:ph type="ctrTitle"/>
          </p:nvPr>
        </p:nvSpPr>
        <p:spPr>
          <a:xfrm>
            <a:off x="1524000" y="1122363"/>
            <a:ext cx="9144000" cy="4733688"/>
          </a:xfrm>
        </p:spPr>
        <p:txBody>
          <a:bodyPr>
            <a:normAutofit fontScale="90000"/>
          </a:bodyPr>
          <a:lstStyle/>
          <a:p>
            <a:r>
              <a:rPr lang="en-IN" dirty="0"/>
              <a:t>Everyone to answer in one sentence:</a:t>
            </a:r>
            <a:br>
              <a:rPr lang="en-IN" dirty="0"/>
            </a:br>
            <a:br>
              <a:rPr lang="en-IN" dirty="0"/>
            </a:br>
            <a:r>
              <a:rPr lang="en-IN" dirty="0"/>
              <a:t>🗣 </a:t>
            </a:r>
            <a:r>
              <a:rPr lang="en-IN" i="1" dirty="0"/>
              <a:t>“What is something small you’re thankful for this week?”</a:t>
            </a:r>
            <a:endParaRPr lang="en-IN" dirty="0"/>
          </a:p>
        </p:txBody>
      </p:sp>
    </p:spTree>
    <p:extLst>
      <p:ext uri="{BB962C8B-B14F-4D97-AF65-F5344CB8AC3E}">
        <p14:creationId xmlns:p14="http://schemas.microsoft.com/office/powerpoint/2010/main" val="326563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7D60EF-8675-FAA2-5129-2FA032FE8F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6303998-B84E-840B-B65B-06EC933271B3}"/>
              </a:ext>
            </a:extLst>
          </p:cNvPr>
          <p:cNvSpPr>
            <a:spLocks noGrp="1"/>
          </p:cNvSpPr>
          <p:nvPr>
            <p:ph type="ctrTitle"/>
          </p:nvPr>
        </p:nvSpPr>
        <p:spPr>
          <a:xfrm>
            <a:off x="1524000" y="1813027"/>
            <a:ext cx="9144000" cy="4733688"/>
          </a:xfrm>
        </p:spPr>
        <p:txBody>
          <a:bodyPr>
            <a:noAutofit/>
          </a:bodyPr>
          <a:lstStyle/>
          <a:p>
            <a:r>
              <a:rPr lang="en-IN" sz="4400" b="1" dirty="0"/>
              <a:t>What is Gratitude?</a:t>
            </a:r>
            <a:br>
              <a:rPr lang="en-IN" sz="4400" b="1" dirty="0"/>
            </a:br>
            <a:br>
              <a:rPr lang="en-IN" sz="4400" dirty="0"/>
            </a:br>
            <a:r>
              <a:rPr lang="en-IN" sz="4400" i="1" dirty="0"/>
              <a:t>Gratitude is not just a feeling—it’s a habit of the heart!</a:t>
            </a:r>
            <a:br>
              <a:rPr lang="en-IN" sz="4400" dirty="0"/>
            </a:br>
            <a:br>
              <a:rPr lang="en-IN" sz="4400" dirty="0"/>
            </a:br>
            <a:r>
              <a:rPr lang="en-IN" sz="4400" dirty="0"/>
              <a:t>Romans 1:21 – Ingratitude marks the ungodly.</a:t>
            </a:r>
            <a:br>
              <a:rPr lang="en-IN" sz="4400" dirty="0"/>
            </a:br>
            <a:br>
              <a:rPr lang="en-IN" sz="4400" dirty="0"/>
            </a:br>
            <a:r>
              <a:rPr lang="en-IN" sz="4400" dirty="0"/>
              <a:t>1 Thessalonians 5:18 – Give thanks in </a:t>
            </a:r>
            <a:r>
              <a:rPr lang="en-IN" sz="4400" b="1" dirty="0"/>
              <a:t>all</a:t>
            </a:r>
            <a:r>
              <a:rPr lang="en-IN" sz="4400" dirty="0"/>
              <a:t> things.</a:t>
            </a:r>
          </a:p>
        </p:txBody>
      </p:sp>
    </p:spTree>
    <p:extLst>
      <p:ext uri="{BB962C8B-B14F-4D97-AF65-F5344CB8AC3E}">
        <p14:creationId xmlns:p14="http://schemas.microsoft.com/office/powerpoint/2010/main" val="3569224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D57463-DA57-4F72-C77C-938596D3BA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273B3D5-BF04-0A2C-AA28-EC592A9C04CE}"/>
              </a:ext>
            </a:extLst>
          </p:cNvPr>
          <p:cNvSpPr>
            <a:spLocks noGrp="1"/>
          </p:cNvSpPr>
          <p:nvPr>
            <p:ph type="ctrTitle"/>
          </p:nvPr>
        </p:nvSpPr>
        <p:spPr>
          <a:xfrm>
            <a:off x="1524000" y="1813027"/>
            <a:ext cx="9144000" cy="2360139"/>
          </a:xfrm>
        </p:spPr>
        <p:txBody>
          <a:bodyPr>
            <a:noAutofit/>
          </a:bodyPr>
          <a:lstStyle/>
          <a:p>
            <a:r>
              <a:rPr lang="en-IN" dirty="0"/>
              <a:t>Why is gratitude a choice and not just an emotion?</a:t>
            </a:r>
            <a:endParaRPr lang="en-IN" sz="4400" dirty="0"/>
          </a:p>
        </p:txBody>
      </p:sp>
    </p:spTree>
    <p:extLst>
      <p:ext uri="{BB962C8B-B14F-4D97-AF65-F5344CB8AC3E}">
        <p14:creationId xmlns:p14="http://schemas.microsoft.com/office/powerpoint/2010/main" val="2048038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481591-4BBC-D2BF-7114-A109AD1D23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D34CBF8-4CEB-7935-720D-AD12471C556C}"/>
              </a:ext>
            </a:extLst>
          </p:cNvPr>
          <p:cNvSpPr>
            <a:spLocks noGrp="1"/>
          </p:cNvSpPr>
          <p:nvPr>
            <p:ph type="ctrTitle"/>
          </p:nvPr>
        </p:nvSpPr>
        <p:spPr>
          <a:xfrm>
            <a:off x="969523" y="1062156"/>
            <a:ext cx="10252953" cy="4733688"/>
          </a:xfrm>
        </p:spPr>
        <p:txBody>
          <a:bodyPr>
            <a:noAutofit/>
          </a:bodyPr>
          <a:lstStyle/>
          <a:p>
            <a:pPr algn="l"/>
            <a:r>
              <a:rPr lang="en-IN" sz="4800" b="1" u="sng" dirty="0"/>
              <a:t>Benefits of Gratitude</a:t>
            </a:r>
            <a:br>
              <a:rPr lang="en-IN" sz="4800" dirty="0"/>
            </a:br>
            <a:br>
              <a:rPr lang="en-IN" sz="4800" dirty="0"/>
            </a:br>
            <a:r>
              <a:rPr lang="en-IN" sz="4800" dirty="0"/>
              <a:t> - Eliminates worry – Philippians 4:6–8</a:t>
            </a:r>
            <a:br>
              <a:rPr lang="en-IN" sz="4800" dirty="0"/>
            </a:br>
            <a:r>
              <a:rPr lang="en-IN" sz="4800" dirty="0"/>
              <a:t> - Builds faith – Psalm 103:2–5</a:t>
            </a:r>
            <a:br>
              <a:rPr lang="en-IN" sz="4800" dirty="0"/>
            </a:br>
            <a:r>
              <a:rPr lang="en-IN" sz="4800" dirty="0"/>
              <a:t> - Stops the “Gimme spirit” – Reflect on</a:t>
            </a:r>
            <a:br>
              <a:rPr lang="en-IN" sz="4800" dirty="0"/>
            </a:br>
            <a:r>
              <a:rPr lang="en-IN" sz="4800" dirty="0"/>
              <a:t>                                              M.J. Ryan’s quote</a:t>
            </a:r>
            <a:br>
              <a:rPr lang="en-IN" sz="4800" dirty="0"/>
            </a:br>
            <a:r>
              <a:rPr lang="en-IN" sz="4800" dirty="0"/>
              <a:t> - Prevents pride – Deuteronomy 8:10–14</a:t>
            </a:r>
            <a:endParaRPr lang="en-IN" sz="3600" dirty="0"/>
          </a:p>
        </p:txBody>
      </p:sp>
    </p:spTree>
    <p:extLst>
      <p:ext uri="{BB962C8B-B14F-4D97-AF65-F5344CB8AC3E}">
        <p14:creationId xmlns:p14="http://schemas.microsoft.com/office/powerpoint/2010/main" val="781388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7A9B8D-9647-6A09-729B-ABE710276E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BA6E78-715A-9D70-03B0-A51376F9B11E}"/>
              </a:ext>
            </a:extLst>
          </p:cNvPr>
          <p:cNvSpPr>
            <a:spLocks noGrp="1"/>
          </p:cNvSpPr>
          <p:nvPr>
            <p:ph type="ctrTitle"/>
          </p:nvPr>
        </p:nvSpPr>
        <p:spPr>
          <a:xfrm>
            <a:off x="969523" y="1334531"/>
            <a:ext cx="10252953" cy="4733688"/>
          </a:xfrm>
        </p:spPr>
        <p:txBody>
          <a:bodyPr>
            <a:noAutofit/>
          </a:bodyPr>
          <a:lstStyle/>
          <a:p>
            <a:r>
              <a:rPr lang="en-US" sz="4000" dirty="0"/>
              <a:t>“If we don’t practice gratitude on a daily basis, it’s easy to overconsume, to feel a lack and to try to fill that lack through possessions, because on a psychological level we haven’t registered that we already have what we need. Walk around where you live and really notice and give thanks</a:t>
            </a:r>
            <a:br>
              <a:rPr lang="en-IN" sz="4000" dirty="0"/>
            </a:br>
            <a:r>
              <a:rPr lang="en-US" sz="4000" dirty="0"/>
              <a:t>for the objects in your life that give you joy. Then notice what effect it has on your desire to buy more” (M. J. Ryan, </a:t>
            </a:r>
            <a:r>
              <a:rPr lang="en-US" sz="4000" i="1" dirty="0"/>
              <a:t>Attitudes of Gratitude, </a:t>
            </a:r>
            <a:r>
              <a:rPr lang="en-US" sz="4000" dirty="0"/>
              <a:t>31- 32).</a:t>
            </a:r>
            <a:endParaRPr lang="en-IN" sz="4000" dirty="0"/>
          </a:p>
        </p:txBody>
      </p:sp>
    </p:spTree>
    <p:extLst>
      <p:ext uri="{BB962C8B-B14F-4D97-AF65-F5344CB8AC3E}">
        <p14:creationId xmlns:p14="http://schemas.microsoft.com/office/powerpoint/2010/main" val="1745028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DAD4AC-3807-0272-5267-04BD768CD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38105E-5867-0BD4-6E1C-1BB4944F4901}"/>
              </a:ext>
            </a:extLst>
          </p:cNvPr>
          <p:cNvSpPr>
            <a:spLocks noGrp="1"/>
          </p:cNvSpPr>
          <p:nvPr>
            <p:ph type="ctrTitle"/>
          </p:nvPr>
        </p:nvSpPr>
        <p:spPr>
          <a:xfrm>
            <a:off x="1524000" y="2248930"/>
            <a:ext cx="9144000" cy="2360139"/>
          </a:xfrm>
        </p:spPr>
        <p:txBody>
          <a:bodyPr>
            <a:noAutofit/>
          </a:bodyPr>
          <a:lstStyle/>
          <a:p>
            <a:r>
              <a:rPr lang="en-IN" dirty="0"/>
              <a:t>Can you share a time when being thankful shifted your mindset or mood?</a:t>
            </a:r>
            <a:endParaRPr lang="en-IN" sz="4400" dirty="0"/>
          </a:p>
        </p:txBody>
      </p:sp>
    </p:spTree>
    <p:extLst>
      <p:ext uri="{BB962C8B-B14F-4D97-AF65-F5344CB8AC3E}">
        <p14:creationId xmlns:p14="http://schemas.microsoft.com/office/powerpoint/2010/main" val="23668210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9AD209-6F31-C2E2-509E-9C74771BA9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E71550-C0D6-5ECB-A987-B6CB323639EE}"/>
              </a:ext>
            </a:extLst>
          </p:cNvPr>
          <p:cNvSpPr>
            <a:spLocks noGrp="1"/>
          </p:cNvSpPr>
          <p:nvPr>
            <p:ph type="ctrTitle"/>
          </p:nvPr>
        </p:nvSpPr>
        <p:spPr>
          <a:xfrm>
            <a:off x="891701" y="1460990"/>
            <a:ext cx="10252953" cy="4733688"/>
          </a:xfrm>
        </p:spPr>
        <p:txBody>
          <a:bodyPr>
            <a:noAutofit/>
          </a:bodyPr>
          <a:lstStyle/>
          <a:p>
            <a:pPr algn="l"/>
            <a:r>
              <a:rPr lang="en-IN" sz="5400" b="1" u="sng" dirty="0"/>
              <a:t>Examples in the Bible</a:t>
            </a:r>
            <a:br>
              <a:rPr lang="en-IN" sz="5400" b="1" u="sng" dirty="0"/>
            </a:br>
            <a:br>
              <a:rPr lang="en-IN" sz="5400" dirty="0"/>
            </a:br>
            <a:r>
              <a:rPr lang="en-IN" sz="5400" dirty="0"/>
              <a:t>King David – Psalm 21:1–7</a:t>
            </a:r>
            <a:br>
              <a:rPr lang="en-IN" sz="5400" dirty="0"/>
            </a:br>
            <a:r>
              <a:rPr lang="en-IN" sz="5400" dirty="0"/>
              <a:t>Ten Lepers – Luke 17:12–19</a:t>
            </a:r>
            <a:br>
              <a:rPr lang="en-IN" sz="5400" dirty="0"/>
            </a:br>
            <a:r>
              <a:rPr lang="en-IN" sz="5400" dirty="0"/>
              <a:t>Ruth’s gratitude to Boaz – Ruth 2:10</a:t>
            </a:r>
            <a:br>
              <a:rPr lang="en-IN" sz="5400" dirty="0"/>
            </a:br>
            <a:r>
              <a:rPr lang="en-IN" sz="5400" dirty="0"/>
              <a:t>Gratitude draws us closer to God – Psalm 100:4</a:t>
            </a:r>
          </a:p>
        </p:txBody>
      </p:sp>
    </p:spTree>
    <p:extLst>
      <p:ext uri="{BB962C8B-B14F-4D97-AF65-F5344CB8AC3E}">
        <p14:creationId xmlns:p14="http://schemas.microsoft.com/office/powerpoint/2010/main" val="13114008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29</TotalTime>
  <Words>430</Words>
  <Application>Microsoft Office PowerPoint</Application>
  <PresentationFormat>Widescreen</PresentationFormat>
  <Paragraphs>14</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Aptos</vt:lpstr>
      <vt:lpstr>Aptos Display</vt:lpstr>
      <vt:lpstr>Arial</vt:lpstr>
      <vt:lpstr>Office Theme</vt:lpstr>
      <vt:lpstr>Gratitude: Celebrating What We’ve Been Given</vt:lpstr>
      <vt:lpstr>What is True Gratitude?  How does it change our lives?</vt:lpstr>
      <vt:lpstr>Everyone to answer in one sentence:  🗣 “What is something small you’re thankful for this week?”</vt:lpstr>
      <vt:lpstr>What is Gratitude?  Gratitude is not just a feeling—it’s a habit of the heart!  Romans 1:21 – Ingratitude marks the ungodly.  1 Thessalonians 5:18 – Give thanks in all things.</vt:lpstr>
      <vt:lpstr>Why is gratitude a choice and not just an emotion?</vt:lpstr>
      <vt:lpstr>Benefits of Gratitude   - Eliminates worry – Philippians 4:6–8  - Builds faith – Psalm 103:2–5  - Stops the “Gimme spirit” – Reflect on                                               M.J. Ryan’s quote  - Prevents pride – Deuteronomy 8:10–14</vt:lpstr>
      <vt:lpstr>“If we don’t practice gratitude on a daily basis, it’s easy to overconsume, to feel a lack and to try to fill that lack through possessions, because on a psychological level we haven’t registered that we already have what we need. Walk around where you live and really notice and give thanks for the objects in your life that give you joy. Then notice what effect it has on your desire to buy more” (M. J. Ryan, Attitudes of Gratitude, 31- 32).</vt:lpstr>
      <vt:lpstr>Can you share a time when being thankful shifted your mindset or mood?</vt:lpstr>
      <vt:lpstr>Examples in the Bible  King David – Psalm 21:1–7 Ten Lepers – Luke 17:12–19 Ruth’s gratitude to Boaz – Ruth 2:10 Gratitude draws us closer to God – Psalm 100:4</vt:lpstr>
      <vt:lpstr>Which Bible story of gratitude speaks to you most today?</vt:lpstr>
      <vt:lpstr>“Thank You Circle”  Everyone, say one thing you are thankful for:  To God To another person</vt:lpstr>
      <vt:lpstr>Reflection &amp; Meditation Read Psalm 103:2–5 and Colossians 1:12–13 aloud.  Ask: “What are the blessings I’ve forgotten to acknowledge?” “How can I build a daily habit of gratitude?”  You can do a quiet reflection or journaling for 2 minutes.</vt:lpstr>
      <vt:lpstr>Closing Prayer &amp; Encouragement  Everyone to pray a short prayer of thanksgiving:  - Thank God for His daily gifts - Ask for a grateful heart - Pray that each one of us becomes a carrier of joy through thankfulness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Rajeev S. Bhalerao (Faculty – Pathways School Noida)</dc:creator>
  <cp:lastModifiedBy>Rajeev S. Bhalerao (Faculty – Pathways School Noida)</cp:lastModifiedBy>
  <cp:revision>3</cp:revision>
  <dcterms:created xsi:type="dcterms:W3CDTF">2025-08-07T12:29:26Z</dcterms:created>
  <dcterms:modified xsi:type="dcterms:W3CDTF">2025-08-07T12:59:19Z</dcterms:modified>
</cp:coreProperties>
</file>