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5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12093-8A12-45D4-9604-5EABA8258D0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D6B21C-EE60-41F0-A16C-5A15AEDDE2C9}">
      <dgm:prSet/>
      <dgm:spPr/>
      <dgm:t>
        <a:bodyPr/>
        <a:lstStyle/>
        <a:p>
          <a:r>
            <a:rPr lang="en-US"/>
            <a:t>A) Pray for them privately and walk away.</a:t>
          </a:r>
        </a:p>
      </dgm:t>
    </dgm:pt>
    <dgm:pt modelId="{511DFD82-EC55-4B80-A822-A03B633EEC36}" type="parTrans" cxnId="{A55B374E-1684-46EE-A229-AA98B5FBEB47}">
      <dgm:prSet/>
      <dgm:spPr/>
      <dgm:t>
        <a:bodyPr/>
        <a:lstStyle/>
        <a:p>
          <a:endParaRPr lang="en-US"/>
        </a:p>
      </dgm:t>
    </dgm:pt>
    <dgm:pt modelId="{41970BA0-D92E-4623-A4CC-87BF9C441F4F}" type="sibTrans" cxnId="{A55B374E-1684-46EE-A229-AA98B5FBEB47}">
      <dgm:prSet/>
      <dgm:spPr/>
      <dgm:t>
        <a:bodyPr/>
        <a:lstStyle/>
        <a:p>
          <a:endParaRPr lang="en-US"/>
        </a:p>
      </dgm:t>
    </dgm:pt>
    <dgm:pt modelId="{B74DA045-D5E9-4165-885B-8883E45587A2}">
      <dgm:prSet/>
      <dgm:spPr/>
      <dgm:t>
        <a:bodyPr/>
        <a:lstStyle/>
        <a:p>
          <a:r>
            <a:rPr lang="en-US"/>
            <a:t>B) Offer to help carry the groceries and ask if they need anything else.</a:t>
          </a:r>
        </a:p>
      </dgm:t>
    </dgm:pt>
    <dgm:pt modelId="{E9A646C2-889F-4144-8052-9145B128DBCD}" type="parTrans" cxnId="{36524AE6-7C49-4B5D-A2D9-4DA70DDA9DE2}">
      <dgm:prSet/>
      <dgm:spPr/>
      <dgm:t>
        <a:bodyPr/>
        <a:lstStyle/>
        <a:p>
          <a:endParaRPr lang="en-US"/>
        </a:p>
      </dgm:t>
    </dgm:pt>
    <dgm:pt modelId="{C4437156-BD8E-4928-ADF6-ED26AEB2103D}" type="sibTrans" cxnId="{36524AE6-7C49-4B5D-A2D9-4DA70DDA9DE2}">
      <dgm:prSet/>
      <dgm:spPr/>
      <dgm:t>
        <a:bodyPr/>
        <a:lstStyle/>
        <a:p>
          <a:endParaRPr lang="en-US"/>
        </a:p>
      </dgm:t>
    </dgm:pt>
    <dgm:pt modelId="{8496D048-5ED8-49B2-9608-88A65BDC77FC}">
      <dgm:prSet/>
      <dgm:spPr/>
      <dgm:t>
        <a:bodyPr/>
        <a:lstStyle/>
        <a:p>
          <a:r>
            <a:rPr lang="en-US"/>
            <a:t>C) Wait for someone else to help.</a:t>
          </a:r>
        </a:p>
      </dgm:t>
    </dgm:pt>
    <dgm:pt modelId="{47B2511B-8AC0-41B6-9BC3-65C2279957D5}" type="parTrans" cxnId="{0FECEE5B-BACF-4647-B9C2-84562AC48EA4}">
      <dgm:prSet/>
      <dgm:spPr/>
      <dgm:t>
        <a:bodyPr/>
        <a:lstStyle/>
        <a:p>
          <a:endParaRPr lang="en-US"/>
        </a:p>
      </dgm:t>
    </dgm:pt>
    <dgm:pt modelId="{7E47449F-10E2-4A5F-87F4-422C12B081C7}" type="sibTrans" cxnId="{0FECEE5B-BACF-4647-B9C2-84562AC48EA4}">
      <dgm:prSet/>
      <dgm:spPr/>
      <dgm:t>
        <a:bodyPr/>
        <a:lstStyle/>
        <a:p>
          <a:endParaRPr lang="en-US"/>
        </a:p>
      </dgm:t>
    </dgm:pt>
    <dgm:pt modelId="{64303A00-FF67-40C5-A1A8-CE6552058E61}">
      <dgm:prSet/>
      <dgm:spPr/>
      <dgm:t>
        <a:bodyPr/>
        <a:lstStyle/>
        <a:p>
          <a:r>
            <a:rPr lang="en-US"/>
            <a:t>D) Ignore them because you’re in a hurry.</a:t>
          </a:r>
        </a:p>
      </dgm:t>
    </dgm:pt>
    <dgm:pt modelId="{1C365AF3-E474-4AAA-BF4C-8D0047BCF836}" type="parTrans" cxnId="{225BF202-EEC2-4A0D-977B-620DF4A21134}">
      <dgm:prSet/>
      <dgm:spPr/>
      <dgm:t>
        <a:bodyPr/>
        <a:lstStyle/>
        <a:p>
          <a:endParaRPr lang="en-US"/>
        </a:p>
      </dgm:t>
    </dgm:pt>
    <dgm:pt modelId="{0FD45E09-099E-4791-BA09-94ADB824F046}" type="sibTrans" cxnId="{225BF202-EEC2-4A0D-977B-620DF4A21134}">
      <dgm:prSet/>
      <dgm:spPr/>
      <dgm:t>
        <a:bodyPr/>
        <a:lstStyle/>
        <a:p>
          <a:endParaRPr lang="en-US"/>
        </a:p>
      </dgm:t>
    </dgm:pt>
    <dgm:pt modelId="{A800754B-C402-4E20-A701-B2E32B84247D}" type="pres">
      <dgm:prSet presAssocID="{A8012093-8A12-45D4-9604-5EABA8258D0E}" presName="Name0" presStyleCnt="0">
        <dgm:presLayoutVars>
          <dgm:dir/>
          <dgm:resizeHandles val="exact"/>
        </dgm:presLayoutVars>
      </dgm:prSet>
      <dgm:spPr/>
    </dgm:pt>
    <dgm:pt modelId="{0CC652AC-F20C-42B7-9ACE-432398229D8E}" type="pres">
      <dgm:prSet presAssocID="{03D6B21C-EE60-41F0-A16C-5A15AEDDE2C9}" presName="node" presStyleLbl="node1" presStyleIdx="0" presStyleCnt="4">
        <dgm:presLayoutVars>
          <dgm:bulletEnabled val="1"/>
        </dgm:presLayoutVars>
      </dgm:prSet>
      <dgm:spPr/>
    </dgm:pt>
    <dgm:pt modelId="{D6BECF9E-76AB-4AF6-A7A9-8B0448308195}" type="pres">
      <dgm:prSet presAssocID="{41970BA0-D92E-4623-A4CC-87BF9C441F4F}" presName="sibTrans" presStyleLbl="sibTrans1D1" presStyleIdx="0" presStyleCnt="3"/>
      <dgm:spPr/>
    </dgm:pt>
    <dgm:pt modelId="{5ABDD152-8A01-4F78-85A7-B7777C78DFB5}" type="pres">
      <dgm:prSet presAssocID="{41970BA0-D92E-4623-A4CC-87BF9C441F4F}" presName="connectorText" presStyleLbl="sibTrans1D1" presStyleIdx="0" presStyleCnt="3"/>
      <dgm:spPr/>
    </dgm:pt>
    <dgm:pt modelId="{C6E58ABE-069C-4644-BA61-3D9DF0DA72B5}" type="pres">
      <dgm:prSet presAssocID="{B74DA045-D5E9-4165-885B-8883E45587A2}" presName="node" presStyleLbl="node1" presStyleIdx="1" presStyleCnt="4">
        <dgm:presLayoutVars>
          <dgm:bulletEnabled val="1"/>
        </dgm:presLayoutVars>
      </dgm:prSet>
      <dgm:spPr/>
    </dgm:pt>
    <dgm:pt modelId="{915E95B6-C820-41C6-BB9A-C7E9B22B619F}" type="pres">
      <dgm:prSet presAssocID="{C4437156-BD8E-4928-ADF6-ED26AEB2103D}" presName="sibTrans" presStyleLbl="sibTrans1D1" presStyleIdx="1" presStyleCnt="3"/>
      <dgm:spPr/>
    </dgm:pt>
    <dgm:pt modelId="{EF2C892E-CADD-4336-9335-12AEE4CBB4F3}" type="pres">
      <dgm:prSet presAssocID="{C4437156-BD8E-4928-ADF6-ED26AEB2103D}" presName="connectorText" presStyleLbl="sibTrans1D1" presStyleIdx="1" presStyleCnt="3"/>
      <dgm:spPr/>
    </dgm:pt>
    <dgm:pt modelId="{C2EBA414-2D43-43CB-8F31-D0AD98ED6C2E}" type="pres">
      <dgm:prSet presAssocID="{8496D048-5ED8-49B2-9608-88A65BDC77FC}" presName="node" presStyleLbl="node1" presStyleIdx="2" presStyleCnt="4">
        <dgm:presLayoutVars>
          <dgm:bulletEnabled val="1"/>
        </dgm:presLayoutVars>
      </dgm:prSet>
      <dgm:spPr/>
    </dgm:pt>
    <dgm:pt modelId="{15593E85-96EE-4D7B-B548-44A973D59628}" type="pres">
      <dgm:prSet presAssocID="{7E47449F-10E2-4A5F-87F4-422C12B081C7}" presName="sibTrans" presStyleLbl="sibTrans1D1" presStyleIdx="2" presStyleCnt="3"/>
      <dgm:spPr/>
    </dgm:pt>
    <dgm:pt modelId="{E3414DBE-18F6-4A23-9377-EE787474271E}" type="pres">
      <dgm:prSet presAssocID="{7E47449F-10E2-4A5F-87F4-422C12B081C7}" presName="connectorText" presStyleLbl="sibTrans1D1" presStyleIdx="2" presStyleCnt="3"/>
      <dgm:spPr/>
    </dgm:pt>
    <dgm:pt modelId="{29F9978A-2300-472A-9632-5B9651808B66}" type="pres">
      <dgm:prSet presAssocID="{64303A00-FF67-40C5-A1A8-CE6552058E61}" presName="node" presStyleLbl="node1" presStyleIdx="3" presStyleCnt="4">
        <dgm:presLayoutVars>
          <dgm:bulletEnabled val="1"/>
        </dgm:presLayoutVars>
      </dgm:prSet>
      <dgm:spPr/>
    </dgm:pt>
  </dgm:ptLst>
  <dgm:cxnLst>
    <dgm:cxn modelId="{225BF202-EEC2-4A0D-977B-620DF4A21134}" srcId="{A8012093-8A12-45D4-9604-5EABA8258D0E}" destId="{64303A00-FF67-40C5-A1A8-CE6552058E61}" srcOrd="3" destOrd="0" parTransId="{1C365AF3-E474-4AAA-BF4C-8D0047BCF836}" sibTransId="{0FD45E09-099E-4791-BA09-94ADB824F046}"/>
    <dgm:cxn modelId="{BD563516-BFFF-4C3B-B234-66862A2B4BC3}" type="presOf" srcId="{C4437156-BD8E-4928-ADF6-ED26AEB2103D}" destId="{EF2C892E-CADD-4336-9335-12AEE4CBB4F3}" srcOrd="1" destOrd="0" presId="urn:microsoft.com/office/officeart/2016/7/layout/RepeatingBendingProcessNew"/>
    <dgm:cxn modelId="{0FECEE5B-BACF-4647-B9C2-84562AC48EA4}" srcId="{A8012093-8A12-45D4-9604-5EABA8258D0E}" destId="{8496D048-5ED8-49B2-9608-88A65BDC77FC}" srcOrd="2" destOrd="0" parTransId="{47B2511B-8AC0-41B6-9BC3-65C2279957D5}" sibTransId="{7E47449F-10E2-4A5F-87F4-422C12B081C7}"/>
    <dgm:cxn modelId="{23D46F5F-88F2-4738-A2D8-A6CAF89B50C6}" type="presOf" srcId="{8496D048-5ED8-49B2-9608-88A65BDC77FC}" destId="{C2EBA414-2D43-43CB-8F31-D0AD98ED6C2E}" srcOrd="0" destOrd="0" presId="urn:microsoft.com/office/officeart/2016/7/layout/RepeatingBendingProcessNew"/>
    <dgm:cxn modelId="{156BB460-A929-4108-9516-4EFAEC166583}" type="presOf" srcId="{03D6B21C-EE60-41F0-A16C-5A15AEDDE2C9}" destId="{0CC652AC-F20C-42B7-9ACE-432398229D8E}" srcOrd="0" destOrd="0" presId="urn:microsoft.com/office/officeart/2016/7/layout/RepeatingBendingProcessNew"/>
    <dgm:cxn modelId="{A55B374E-1684-46EE-A229-AA98B5FBEB47}" srcId="{A8012093-8A12-45D4-9604-5EABA8258D0E}" destId="{03D6B21C-EE60-41F0-A16C-5A15AEDDE2C9}" srcOrd="0" destOrd="0" parTransId="{511DFD82-EC55-4B80-A822-A03B633EEC36}" sibTransId="{41970BA0-D92E-4623-A4CC-87BF9C441F4F}"/>
    <dgm:cxn modelId="{82743F87-FC99-46F0-9DEF-C3932E9FD299}" type="presOf" srcId="{A8012093-8A12-45D4-9604-5EABA8258D0E}" destId="{A800754B-C402-4E20-A701-B2E32B84247D}" srcOrd="0" destOrd="0" presId="urn:microsoft.com/office/officeart/2016/7/layout/RepeatingBendingProcessNew"/>
    <dgm:cxn modelId="{5443C594-F4E6-4D86-BF6C-FFFBC2419B28}" type="presOf" srcId="{64303A00-FF67-40C5-A1A8-CE6552058E61}" destId="{29F9978A-2300-472A-9632-5B9651808B66}" srcOrd="0" destOrd="0" presId="urn:microsoft.com/office/officeart/2016/7/layout/RepeatingBendingProcessNew"/>
    <dgm:cxn modelId="{546FC896-2BC1-489C-9B94-CC121D9A755A}" type="presOf" srcId="{41970BA0-D92E-4623-A4CC-87BF9C441F4F}" destId="{D6BECF9E-76AB-4AF6-A7A9-8B0448308195}" srcOrd="0" destOrd="0" presId="urn:microsoft.com/office/officeart/2016/7/layout/RepeatingBendingProcessNew"/>
    <dgm:cxn modelId="{A37139C6-2691-4F0A-AA35-5D4731EA8F8A}" type="presOf" srcId="{7E47449F-10E2-4A5F-87F4-422C12B081C7}" destId="{15593E85-96EE-4D7B-B548-44A973D59628}" srcOrd="0" destOrd="0" presId="urn:microsoft.com/office/officeart/2016/7/layout/RepeatingBendingProcessNew"/>
    <dgm:cxn modelId="{0B7446CD-4DCE-4D95-B071-63DA2EBAB429}" type="presOf" srcId="{B74DA045-D5E9-4165-885B-8883E45587A2}" destId="{C6E58ABE-069C-4644-BA61-3D9DF0DA72B5}" srcOrd="0" destOrd="0" presId="urn:microsoft.com/office/officeart/2016/7/layout/RepeatingBendingProcessNew"/>
    <dgm:cxn modelId="{B5884BD2-61E7-428D-94B9-FAA4D991EBDA}" type="presOf" srcId="{7E47449F-10E2-4A5F-87F4-422C12B081C7}" destId="{E3414DBE-18F6-4A23-9377-EE787474271E}" srcOrd="1" destOrd="0" presId="urn:microsoft.com/office/officeart/2016/7/layout/RepeatingBendingProcessNew"/>
    <dgm:cxn modelId="{521B09DF-B30E-47BE-A581-AEC9084E19A6}" type="presOf" srcId="{41970BA0-D92E-4623-A4CC-87BF9C441F4F}" destId="{5ABDD152-8A01-4F78-85A7-B7777C78DFB5}" srcOrd="1" destOrd="0" presId="urn:microsoft.com/office/officeart/2016/7/layout/RepeatingBendingProcessNew"/>
    <dgm:cxn modelId="{36524AE6-7C49-4B5D-A2D9-4DA70DDA9DE2}" srcId="{A8012093-8A12-45D4-9604-5EABA8258D0E}" destId="{B74DA045-D5E9-4165-885B-8883E45587A2}" srcOrd="1" destOrd="0" parTransId="{E9A646C2-889F-4144-8052-9145B128DBCD}" sibTransId="{C4437156-BD8E-4928-ADF6-ED26AEB2103D}"/>
    <dgm:cxn modelId="{B6CE3FED-28DB-4984-86B3-4B04AC2F5F3C}" type="presOf" srcId="{C4437156-BD8E-4928-ADF6-ED26AEB2103D}" destId="{915E95B6-C820-41C6-BB9A-C7E9B22B619F}" srcOrd="0" destOrd="0" presId="urn:microsoft.com/office/officeart/2016/7/layout/RepeatingBendingProcessNew"/>
    <dgm:cxn modelId="{FD3F7F5D-6DCD-413A-B5E3-4143E5E64011}" type="presParOf" srcId="{A800754B-C402-4E20-A701-B2E32B84247D}" destId="{0CC652AC-F20C-42B7-9ACE-432398229D8E}" srcOrd="0" destOrd="0" presId="urn:microsoft.com/office/officeart/2016/7/layout/RepeatingBendingProcessNew"/>
    <dgm:cxn modelId="{41FEB00E-4EC6-4122-8BA1-678BFEF5DDD1}" type="presParOf" srcId="{A800754B-C402-4E20-A701-B2E32B84247D}" destId="{D6BECF9E-76AB-4AF6-A7A9-8B0448308195}" srcOrd="1" destOrd="0" presId="urn:microsoft.com/office/officeart/2016/7/layout/RepeatingBendingProcessNew"/>
    <dgm:cxn modelId="{4F726C13-E981-4F6A-9065-E831D137E2B0}" type="presParOf" srcId="{D6BECF9E-76AB-4AF6-A7A9-8B0448308195}" destId="{5ABDD152-8A01-4F78-85A7-B7777C78DFB5}" srcOrd="0" destOrd="0" presId="urn:microsoft.com/office/officeart/2016/7/layout/RepeatingBendingProcessNew"/>
    <dgm:cxn modelId="{0C6E55DE-A90F-4705-836D-894172BB01F8}" type="presParOf" srcId="{A800754B-C402-4E20-A701-B2E32B84247D}" destId="{C6E58ABE-069C-4644-BA61-3D9DF0DA72B5}" srcOrd="2" destOrd="0" presId="urn:microsoft.com/office/officeart/2016/7/layout/RepeatingBendingProcessNew"/>
    <dgm:cxn modelId="{90500B80-0979-42F5-B6FC-8B232A414C48}" type="presParOf" srcId="{A800754B-C402-4E20-A701-B2E32B84247D}" destId="{915E95B6-C820-41C6-BB9A-C7E9B22B619F}" srcOrd="3" destOrd="0" presId="urn:microsoft.com/office/officeart/2016/7/layout/RepeatingBendingProcessNew"/>
    <dgm:cxn modelId="{158D77E7-3BDE-457A-B2AC-6783DD01BAB0}" type="presParOf" srcId="{915E95B6-C820-41C6-BB9A-C7E9B22B619F}" destId="{EF2C892E-CADD-4336-9335-12AEE4CBB4F3}" srcOrd="0" destOrd="0" presId="urn:microsoft.com/office/officeart/2016/7/layout/RepeatingBendingProcessNew"/>
    <dgm:cxn modelId="{C84FE05E-E162-4827-AA2D-7B7EFD45CD7F}" type="presParOf" srcId="{A800754B-C402-4E20-A701-B2E32B84247D}" destId="{C2EBA414-2D43-43CB-8F31-D0AD98ED6C2E}" srcOrd="4" destOrd="0" presId="urn:microsoft.com/office/officeart/2016/7/layout/RepeatingBendingProcessNew"/>
    <dgm:cxn modelId="{AA2ED948-4687-4E22-B998-2454E7AA0BF7}" type="presParOf" srcId="{A800754B-C402-4E20-A701-B2E32B84247D}" destId="{15593E85-96EE-4D7B-B548-44A973D59628}" srcOrd="5" destOrd="0" presId="urn:microsoft.com/office/officeart/2016/7/layout/RepeatingBendingProcessNew"/>
    <dgm:cxn modelId="{E93EECD1-082C-42D5-90C1-DE58B9D37F7D}" type="presParOf" srcId="{15593E85-96EE-4D7B-B548-44A973D59628}" destId="{E3414DBE-18F6-4A23-9377-EE787474271E}" srcOrd="0" destOrd="0" presId="urn:microsoft.com/office/officeart/2016/7/layout/RepeatingBendingProcessNew"/>
    <dgm:cxn modelId="{2381546B-93F7-4A1F-88EC-DB40AC33B082}" type="presParOf" srcId="{A800754B-C402-4E20-A701-B2E32B84247D}" destId="{29F9978A-2300-472A-9632-5B9651808B66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029358D-DE48-449B-AE5C-EBF2CE9F613A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F95625-D481-46E4-9D0F-0A08A8CC3A40}">
      <dgm:prSet/>
      <dgm:spPr/>
      <dgm:t>
        <a:bodyPr/>
        <a:lstStyle/>
        <a:p>
          <a:r>
            <a:rPr lang="en-US"/>
            <a:t>A) Pray they get help.</a:t>
          </a:r>
        </a:p>
      </dgm:t>
    </dgm:pt>
    <dgm:pt modelId="{6BDB9DE9-27DC-4324-8240-6ED3212FC82D}" type="parTrans" cxnId="{85B3EC55-938C-49B0-AEAF-180A872DAEAF}">
      <dgm:prSet/>
      <dgm:spPr/>
      <dgm:t>
        <a:bodyPr/>
        <a:lstStyle/>
        <a:p>
          <a:endParaRPr lang="en-US"/>
        </a:p>
      </dgm:t>
    </dgm:pt>
    <dgm:pt modelId="{97D5E7BA-8FD1-470F-A200-21AB2F190A5F}" type="sibTrans" cxnId="{85B3EC55-938C-49B0-AEAF-180A872DAEA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7D8FC48-26DA-4F49-8AE9-7E02E7DE24EA}">
      <dgm:prSet/>
      <dgm:spPr/>
      <dgm:t>
        <a:bodyPr/>
        <a:lstStyle/>
        <a:p>
          <a:r>
            <a:rPr lang="en-US"/>
            <a:t>B) Secretly arrange a meal delivery or invite them to your home.</a:t>
          </a:r>
        </a:p>
      </dgm:t>
    </dgm:pt>
    <dgm:pt modelId="{BAD0EDE0-A134-4BCA-8FE7-F6D0ED125E9E}" type="parTrans" cxnId="{93D4CD03-AE8B-49C6-B7B4-FB921B9CDE35}">
      <dgm:prSet/>
      <dgm:spPr/>
      <dgm:t>
        <a:bodyPr/>
        <a:lstStyle/>
        <a:p>
          <a:endParaRPr lang="en-US"/>
        </a:p>
      </dgm:t>
    </dgm:pt>
    <dgm:pt modelId="{AC51F807-F067-4BF5-BBA6-A801B71A86E3}" type="sibTrans" cxnId="{93D4CD03-AE8B-49C6-B7B4-FB921B9CDE3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B2E1C86-EC8C-4610-91DB-03B8A2DE15DB}">
      <dgm:prSet/>
      <dgm:spPr/>
      <dgm:t>
        <a:bodyPr/>
        <a:lstStyle/>
        <a:p>
          <a:r>
            <a:rPr lang="en-US"/>
            <a:t>C) Share the story on social media.</a:t>
          </a:r>
        </a:p>
      </dgm:t>
    </dgm:pt>
    <dgm:pt modelId="{D68E94F4-EE4E-4F0E-97F3-7DDC4E147174}" type="parTrans" cxnId="{ED702503-BDE4-4B9C-BBD3-77BA2831BA47}">
      <dgm:prSet/>
      <dgm:spPr/>
      <dgm:t>
        <a:bodyPr/>
        <a:lstStyle/>
        <a:p>
          <a:endParaRPr lang="en-US"/>
        </a:p>
      </dgm:t>
    </dgm:pt>
    <dgm:pt modelId="{5C4BE3C7-F841-4368-BD34-4E643AA53248}" type="sibTrans" cxnId="{ED702503-BDE4-4B9C-BBD3-77BA2831BA4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185DB7F-2DE8-4279-BCA7-B8B66F88531F}">
      <dgm:prSet/>
      <dgm:spPr/>
      <dgm:t>
        <a:bodyPr/>
        <a:lstStyle/>
        <a:p>
          <a:r>
            <a:rPr lang="en-US"/>
            <a:t>D) Wait for a charity to act.</a:t>
          </a:r>
        </a:p>
      </dgm:t>
    </dgm:pt>
    <dgm:pt modelId="{A57AC89F-757E-422E-B84D-459970002A0F}" type="parTrans" cxnId="{3EF26BA6-2905-4A07-8043-ADCF6A5EE157}">
      <dgm:prSet/>
      <dgm:spPr/>
      <dgm:t>
        <a:bodyPr/>
        <a:lstStyle/>
        <a:p>
          <a:endParaRPr lang="en-US"/>
        </a:p>
      </dgm:t>
    </dgm:pt>
    <dgm:pt modelId="{EDB83B93-5D80-4915-BDA5-2601E650BB88}" type="sibTrans" cxnId="{3EF26BA6-2905-4A07-8043-ADCF6A5EE157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DF988D01-6090-4C58-9F1D-AF752F0CF974}" type="pres">
      <dgm:prSet presAssocID="{1029358D-DE48-449B-AE5C-EBF2CE9F613A}" presName="linearFlow" presStyleCnt="0">
        <dgm:presLayoutVars>
          <dgm:dir/>
          <dgm:animLvl val="lvl"/>
          <dgm:resizeHandles val="exact"/>
        </dgm:presLayoutVars>
      </dgm:prSet>
      <dgm:spPr/>
    </dgm:pt>
    <dgm:pt modelId="{0933680D-A22C-41B1-9588-6817673DEE67}" type="pres">
      <dgm:prSet presAssocID="{29F95625-D481-46E4-9D0F-0A08A8CC3A40}" presName="compositeNode" presStyleCnt="0"/>
      <dgm:spPr/>
    </dgm:pt>
    <dgm:pt modelId="{C3104E2A-A0B5-4FAB-8AFC-56DFC17CED7E}" type="pres">
      <dgm:prSet presAssocID="{29F95625-D481-46E4-9D0F-0A08A8CC3A4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FEA28F2-CD77-4DD6-AD1F-3552D4B03A45}" type="pres">
      <dgm:prSet presAssocID="{29F95625-D481-46E4-9D0F-0A08A8CC3A40}" presName="parSh" presStyleCnt="0"/>
      <dgm:spPr/>
    </dgm:pt>
    <dgm:pt modelId="{52AA0536-BEA8-4BC6-8781-5772482C9B50}" type="pres">
      <dgm:prSet presAssocID="{29F95625-D481-46E4-9D0F-0A08A8CC3A40}" presName="lineNode" presStyleLbl="alignAccFollowNode1" presStyleIdx="0" presStyleCnt="12"/>
      <dgm:spPr/>
    </dgm:pt>
    <dgm:pt modelId="{1B4414CE-6CD2-4E10-BF2E-FFACF5DAC0D5}" type="pres">
      <dgm:prSet presAssocID="{29F95625-D481-46E4-9D0F-0A08A8CC3A40}" presName="lineArrowNode" presStyleLbl="alignAccFollowNode1" presStyleIdx="1" presStyleCnt="12"/>
      <dgm:spPr/>
    </dgm:pt>
    <dgm:pt modelId="{F5238E68-7C70-448B-ACE7-92E2077D6BD6}" type="pres">
      <dgm:prSet presAssocID="{97D5E7BA-8FD1-470F-A200-21AB2F190A5F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C1F221C6-CE1A-4B9F-A481-E13CD75F2D15}" type="pres">
      <dgm:prSet presAssocID="{97D5E7BA-8FD1-470F-A200-21AB2F190A5F}" presName="spacerBetweenCircleAndCallout" presStyleCnt="0">
        <dgm:presLayoutVars/>
      </dgm:prSet>
      <dgm:spPr/>
    </dgm:pt>
    <dgm:pt modelId="{882067B5-D5B1-4564-93A1-17CCEE3991DA}" type="pres">
      <dgm:prSet presAssocID="{29F95625-D481-46E4-9D0F-0A08A8CC3A40}" presName="nodeText" presStyleLbl="alignAccFollowNode1" presStyleIdx="2" presStyleCnt="12">
        <dgm:presLayoutVars>
          <dgm:bulletEnabled val="1"/>
        </dgm:presLayoutVars>
      </dgm:prSet>
      <dgm:spPr/>
    </dgm:pt>
    <dgm:pt modelId="{2E8B18FB-2439-4814-87CD-5E5031E2715B}" type="pres">
      <dgm:prSet presAssocID="{97D5E7BA-8FD1-470F-A200-21AB2F190A5F}" presName="sibTransComposite" presStyleCnt="0"/>
      <dgm:spPr/>
    </dgm:pt>
    <dgm:pt modelId="{910ECD86-558E-45DD-931A-793190C4D49B}" type="pres">
      <dgm:prSet presAssocID="{67D8FC48-26DA-4F49-8AE9-7E02E7DE24EA}" presName="compositeNode" presStyleCnt="0"/>
      <dgm:spPr/>
    </dgm:pt>
    <dgm:pt modelId="{A5E08146-25EE-45C6-995B-071510364C87}" type="pres">
      <dgm:prSet presAssocID="{67D8FC48-26DA-4F49-8AE9-7E02E7DE24E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31692CF0-6D33-4E52-B34D-69502357CE9A}" type="pres">
      <dgm:prSet presAssocID="{67D8FC48-26DA-4F49-8AE9-7E02E7DE24EA}" presName="parSh" presStyleCnt="0"/>
      <dgm:spPr/>
    </dgm:pt>
    <dgm:pt modelId="{3AE7E405-A63A-4761-86AD-A88F2B81D952}" type="pres">
      <dgm:prSet presAssocID="{67D8FC48-26DA-4F49-8AE9-7E02E7DE24EA}" presName="lineNode" presStyleLbl="alignAccFollowNode1" presStyleIdx="3" presStyleCnt="12"/>
      <dgm:spPr/>
    </dgm:pt>
    <dgm:pt modelId="{E260FB2E-C0D6-422B-A386-034856E0170F}" type="pres">
      <dgm:prSet presAssocID="{67D8FC48-26DA-4F49-8AE9-7E02E7DE24EA}" presName="lineArrowNode" presStyleLbl="alignAccFollowNode1" presStyleIdx="4" presStyleCnt="12"/>
      <dgm:spPr/>
    </dgm:pt>
    <dgm:pt modelId="{A75F6A16-7B99-4AF9-800E-564C1805C643}" type="pres">
      <dgm:prSet presAssocID="{AC51F807-F067-4BF5-BBA6-A801B71A86E3}" presName="sibTransNodeCircle" presStyleLbl="alignNode1" presStyleIdx="1" presStyleCnt="4">
        <dgm:presLayoutVars>
          <dgm:chMax val="0"/>
          <dgm:bulletEnabled/>
        </dgm:presLayoutVars>
      </dgm:prSet>
      <dgm:spPr/>
    </dgm:pt>
    <dgm:pt modelId="{8F9F001D-5035-4A02-908D-2661EBCECCDD}" type="pres">
      <dgm:prSet presAssocID="{AC51F807-F067-4BF5-BBA6-A801B71A86E3}" presName="spacerBetweenCircleAndCallout" presStyleCnt="0">
        <dgm:presLayoutVars/>
      </dgm:prSet>
      <dgm:spPr/>
    </dgm:pt>
    <dgm:pt modelId="{A1A3E9BB-10A4-438F-A000-1264AF537AB5}" type="pres">
      <dgm:prSet presAssocID="{67D8FC48-26DA-4F49-8AE9-7E02E7DE24EA}" presName="nodeText" presStyleLbl="alignAccFollowNode1" presStyleIdx="5" presStyleCnt="12">
        <dgm:presLayoutVars>
          <dgm:bulletEnabled val="1"/>
        </dgm:presLayoutVars>
      </dgm:prSet>
      <dgm:spPr/>
    </dgm:pt>
    <dgm:pt modelId="{1C18B201-35CC-4E6F-971B-F241D431D4E5}" type="pres">
      <dgm:prSet presAssocID="{AC51F807-F067-4BF5-BBA6-A801B71A86E3}" presName="sibTransComposite" presStyleCnt="0"/>
      <dgm:spPr/>
    </dgm:pt>
    <dgm:pt modelId="{C0F0C8E3-DBB3-4439-A7C3-CED3E8E9B64C}" type="pres">
      <dgm:prSet presAssocID="{DB2E1C86-EC8C-4610-91DB-03B8A2DE15DB}" presName="compositeNode" presStyleCnt="0"/>
      <dgm:spPr/>
    </dgm:pt>
    <dgm:pt modelId="{7159D97A-363D-4240-8A99-024AF310307A}" type="pres">
      <dgm:prSet presAssocID="{DB2E1C86-EC8C-4610-91DB-03B8A2DE15DB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AF3CEE2-5B44-414E-A617-CABF679BEEA4}" type="pres">
      <dgm:prSet presAssocID="{DB2E1C86-EC8C-4610-91DB-03B8A2DE15DB}" presName="parSh" presStyleCnt="0"/>
      <dgm:spPr/>
    </dgm:pt>
    <dgm:pt modelId="{D41F66EC-FAB9-4CB1-8FCC-8BAF3249A503}" type="pres">
      <dgm:prSet presAssocID="{DB2E1C86-EC8C-4610-91DB-03B8A2DE15DB}" presName="lineNode" presStyleLbl="alignAccFollowNode1" presStyleIdx="6" presStyleCnt="12"/>
      <dgm:spPr/>
    </dgm:pt>
    <dgm:pt modelId="{286CA3C3-BCAB-4DBB-8A94-6CA978CD1B12}" type="pres">
      <dgm:prSet presAssocID="{DB2E1C86-EC8C-4610-91DB-03B8A2DE15DB}" presName="lineArrowNode" presStyleLbl="alignAccFollowNode1" presStyleIdx="7" presStyleCnt="12"/>
      <dgm:spPr/>
    </dgm:pt>
    <dgm:pt modelId="{60132B54-58B6-425D-9058-9AA918B915E7}" type="pres">
      <dgm:prSet presAssocID="{5C4BE3C7-F841-4368-BD34-4E643AA53248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F465E171-25B9-4845-B2BB-24B8C2204841}" type="pres">
      <dgm:prSet presAssocID="{5C4BE3C7-F841-4368-BD34-4E643AA53248}" presName="spacerBetweenCircleAndCallout" presStyleCnt="0">
        <dgm:presLayoutVars/>
      </dgm:prSet>
      <dgm:spPr/>
    </dgm:pt>
    <dgm:pt modelId="{32CDC31C-D3BD-433B-B989-B2E7A280CC12}" type="pres">
      <dgm:prSet presAssocID="{DB2E1C86-EC8C-4610-91DB-03B8A2DE15DB}" presName="nodeText" presStyleLbl="alignAccFollowNode1" presStyleIdx="8" presStyleCnt="12">
        <dgm:presLayoutVars>
          <dgm:bulletEnabled val="1"/>
        </dgm:presLayoutVars>
      </dgm:prSet>
      <dgm:spPr/>
    </dgm:pt>
    <dgm:pt modelId="{731960BB-EFB2-42C8-86C2-F27EA93BD2E8}" type="pres">
      <dgm:prSet presAssocID="{5C4BE3C7-F841-4368-BD34-4E643AA53248}" presName="sibTransComposite" presStyleCnt="0"/>
      <dgm:spPr/>
    </dgm:pt>
    <dgm:pt modelId="{3F01082C-55E0-4694-A560-D96B5CADD365}" type="pres">
      <dgm:prSet presAssocID="{D185DB7F-2DE8-4279-BCA7-B8B66F88531F}" presName="compositeNode" presStyleCnt="0"/>
      <dgm:spPr/>
    </dgm:pt>
    <dgm:pt modelId="{7775ED4B-47CB-46BA-ACE8-FE6E46926BEA}" type="pres">
      <dgm:prSet presAssocID="{D185DB7F-2DE8-4279-BCA7-B8B66F88531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00B6D1BD-E86B-4D8B-9FAC-CFC9F8220A99}" type="pres">
      <dgm:prSet presAssocID="{D185DB7F-2DE8-4279-BCA7-B8B66F88531F}" presName="parSh" presStyleCnt="0"/>
      <dgm:spPr/>
    </dgm:pt>
    <dgm:pt modelId="{6BFDC7E0-99AB-4630-9FDC-9F8846399978}" type="pres">
      <dgm:prSet presAssocID="{D185DB7F-2DE8-4279-BCA7-B8B66F88531F}" presName="lineNode" presStyleLbl="alignAccFollowNode1" presStyleIdx="9" presStyleCnt="12"/>
      <dgm:spPr/>
    </dgm:pt>
    <dgm:pt modelId="{6E4EC5FF-6794-47BA-95E7-7ED8CB402C5A}" type="pres">
      <dgm:prSet presAssocID="{D185DB7F-2DE8-4279-BCA7-B8B66F88531F}" presName="lineArrowNode" presStyleLbl="alignAccFollowNode1" presStyleIdx="10" presStyleCnt="12"/>
      <dgm:spPr/>
    </dgm:pt>
    <dgm:pt modelId="{77E729F6-B19B-4595-B4F1-274A601CD6C0}" type="pres">
      <dgm:prSet presAssocID="{EDB83B93-5D80-4915-BDA5-2601E650BB88}" presName="sibTransNodeCircle" presStyleLbl="alignNode1" presStyleIdx="3" presStyleCnt="4">
        <dgm:presLayoutVars>
          <dgm:chMax val="0"/>
          <dgm:bulletEnabled/>
        </dgm:presLayoutVars>
      </dgm:prSet>
      <dgm:spPr/>
    </dgm:pt>
    <dgm:pt modelId="{9A8D1BA5-4697-4C07-8DE3-A582B62BA0B0}" type="pres">
      <dgm:prSet presAssocID="{EDB83B93-5D80-4915-BDA5-2601E650BB88}" presName="spacerBetweenCircleAndCallout" presStyleCnt="0">
        <dgm:presLayoutVars/>
      </dgm:prSet>
      <dgm:spPr/>
    </dgm:pt>
    <dgm:pt modelId="{B052F551-B08D-4EC7-8D1A-6D474DF9C903}" type="pres">
      <dgm:prSet presAssocID="{D185DB7F-2DE8-4279-BCA7-B8B66F88531F}" presName="nodeText" presStyleLbl="alignAccFollowNode1" presStyleIdx="11" presStyleCnt="12">
        <dgm:presLayoutVars>
          <dgm:bulletEnabled val="1"/>
        </dgm:presLayoutVars>
      </dgm:prSet>
      <dgm:spPr/>
    </dgm:pt>
  </dgm:ptLst>
  <dgm:cxnLst>
    <dgm:cxn modelId="{ED702503-BDE4-4B9C-BBD3-77BA2831BA47}" srcId="{1029358D-DE48-449B-AE5C-EBF2CE9F613A}" destId="{DB2E1C86-EC8C-4610-91DB-03B8A2DE15DB}" srcOrd="2" destOrd="0" parTransId="{D68E94F4-EE4E-4F0E-97F3-7DDC4E147174}" sibTransId="{5C4BE3C7-F841-4368-BD34-4E643AA53248}"/>
    <dgm:cxn modelId="{93D4CD03-AE8B-49C6-B7B4-FB921B9CDE35}" srcId="{1029358D-DE48-449B-AE5C-EBF2CE9F613A}" destId="{67D8FC48-26DA-4F49-8AE9-7E02E7DE24EA}" srcOrd="1" destOrd="0" parTransId="{BAD0EDE0-A134-4BCA-8FE7-F6D0ED125E9E}" sibTransId="{AC51F807-F067-4BF5-BBA6-A801B71A86E3}"/>
    <dgm:cxn modelId="{E508E916-CB8E-417E-9A4C-6F263A32968D}" type="presOf" srcId="{1029358D-DE48-449B-AE5C-EBF2CE9F613A}" destId="{DF988D01-6090-4C58-9F1D-AF752F0CF974}" srcOrd="0" destOrd="0" presId="urn:microsoft.com/office/officeart/2016/7/layout/LinearArrowProcessNumbered"/>
    <dgm:cxn modelId="{0BB65126-D0DE-483E-B844-0AC94875581E}" type="presOf" srcId="{29F95625-D481-46E4-9D0F-0A08A8CC3A40}" destId="{882067B5-D5B1-4564-93A1-17CCEE3991DA}" srcOrd="0" destOrd="0" presId="urn:microsoft.com/office/officeart/2016/7/layout/LinearArrowProcessNumbered"/>
    <dgm:cxn modelId="{00253E4A-18EF-422C-958E-4C415BFF31D2}" type="presOf" srcId="{AC51F807-F067-4BF5-BBA6-A801B71A86E3}" destId="{A75F6A16-7B99-4AF9-800E-564C1805C643}" srcOrd="0" destOrd="0" presId="urn:microsoft.com/office/officeart/2016/7/layout/LinearArrowProcessNumbered"/>
    <dgm:cxn modelId="{85B3EC55-938C-49B0-AEAF-180A872DAEAF}" srcId="{1029358D-DE48-449B-AE5C-EBF2CE9F613A}" destId="{29F95625-D481-46E4-9D0F-0A08A8CC3A40}" srcOrd="0" destOrd="0" parTransId="{6BDB9DE9-27DC-4324-8240-6ED3212FC82D}" sibTransId="{97D5E7BA-8FD1-470F-A200-21AB2F190A5F}"/>
    <dgm:cxn modelId="{EFCB7291-B783-43B1-A291-2E42B7DF2772}" type="presOf" srcId="{D185DB7F-2DE8-4279-BCA7-B8B66F88531F}" destId="{B052F551-B08D-4EC7-8D1A-6D474DF9C903}" srcOrd="0" destOrd="0" presId="urn:microsoft.com/office/officeart/2016/7/layout/LinearArrowProcessNumbered"/>
    <dgm:cxn modelId="{F83B24A2-0D3B-46FD-82D9-64E7E6228707}" type="presOf" srcId="{DB2E1C86-EC8C-4610-91DB-03B8A2DE15DB}" destId="{32CDC31C-D3BD-433B-B989-B2E7A280CC12}" srcOrd="0" destOrd="0" presId="urn:microsoft.com/office/officeart/2016/7/layout/LinearArrowProcessNumbered"/>
    <dgm:cxn modelId="{3EF26BA6-2905-4A07-8043-ADCF6A5EE157}" srcId="{1029358D-DE48-449B-AE5C-EBF2CE9F613A}" destId="{D185DB7F-2DE8-4279-BCA7-B8B66F88531F}" srcOrd="3" destOrd="0" parTransId="{A57AC89F-757E-422E-B84D-459970002A0F}" sibTransId="{EDB83B93-5D80-4915-BDA5-2601E650BB88}"/>
    <dgm:cxn modelId="{960A6DA7-25DF-4769-887E-AE60441C522D}" type="presOf" srcId="{EDB83B93-5D80-4915-BDA5-2601E650BB88}" destId="{77E729F6-B19B-4595-B4F1-274A601CD6C0}" srcOrd="0" destOrd="0" presId="urn:microsoft.com/office/officeart/2016/7/layout/LinearArrowProcessNumbered"/>
    <dgm:cxn modelId="{B24A54AE-D6C5-4ADD-8EFA-4FCEB2915134}" type="presOf" srcId="{5C4BE3C7-F841-4368-BD34-4E643AA53248}" destId="{60132B54-58B6-425D-9058-9AA918B915E7}" srcOrd="0" destOrd="0" presId="urn:microsoft.com/office/officeart/2016/7/layout/LinearArrowProcessNumbered"/>
    <dgm:cxn modelId="{9C7B8FE3-16AA-4562-86F2-AA5F0BE40632}" type="presOf" srcId="{67D8FC48-26DA-4F49-8AE9-7E02E7DE24EA}" destId="{A1A3E9BB-10A4-438F-A000-1264AF537AB5}" srcOrd="0" destOrd="0" presId="urn:microsoft.com/office/officeart/2016/7/layout/LinearArrowProcessNumbered"/>
    <dgm:cxn modelId="{B96095FF-DC0E-4231-BC78-3F1ED148619A}" type="presOf" srcId="{97D5E7BA-8FD1-470F-A200-21AB2F190A5F}" destId="{F5238E68-7C70-448B-ACE7-92E2077D6BD6}" srcOrd="0" destOrd="0" presId="urn:microsoft.com/office/officeart/2016/7/layout/LinearArrowProcessNumbered"/>
    <dgm:cxn modelId="{843B95D0-5DF9-4CAE-B688-4282D1C000BB}" type="presParOf" srcId="{DF988D01-6090-4C58-9F1D-AF752F0CF974}" destId="{0933680D-A22C-41B1-9588-6817673DEE67}" srcOrd="0" destOrd="0" presId="urn:microsoft.com/office/officeart/2016/7/layout/LinearArrowProcessNumbered"/>
    <dgm:cxn modelId="{EC28C228-A704-4318-A633-00BCACE178E6}" type="presParOf" srcId="{0933680D-A22C-41B1-9588-6817673DEE67}" destId="{C3104E2A-A0B5-4FAB-8AFC-56DFC17CED7E}" srcOrd="0" destOrd="0" presId="urn:microsoft.com/office/officeart/2016/7/layout/LinearArrowProcessNumbered"/>
    <dgm:cxn modelId="{C3CBC42C-BB27-4F13-A259-681A9A08A894}" type="presParOf" srcId="{0933680D-A22C-41B1-9588-6817673DEE67}" destId="{7FEA28F2-CD77-4DD6-AD1F-3552D4B03A45}" srcOrd="1" destOrd="0" presId="urn:microsoft.com/office/officeart/2016/7/layout/LinearArrowProcessNumbered"/>
    <dgm:cxn modelId="{2C2D932B-CB59-4048-96A2-5B65B25C8EAB}" type="presParOf" srcId="{7FEA28F2-CD77-4DD6-AD1F-3552D4B03A45}" destId="{52AA0536-BEA8-4BC6-8781-5772482C9B50}" srcOrd="0" destOrd="0" presId="urn:microsoft.com/office/officeart/2016/7/layout/LinearArrowProcessNumbered"/>
    <dgm:cxn modelId="{A0488246-B50C-4C7F-B7AA-7273A688A021}" type="presParOf" srcId="{7FEA28F2-CD77-4DD6-AD1F-3552D4B03A45}" destId="{1B4414CE-6CD2-4E10-BF2E-FFACF5DAC0D5}" srcOrd="1" destOrd="0" presId="urn:microsoft.com/office/officeart/2016/7/layout/LinearArrowProcessNumbered"/>
    <dgm:cxn modelId="{7A3D9C1D-357D-4EB9-80AC-E98B916A8098}" type="presParOf" srcId="{7FEA28F2-CD77-4DD6-AD1F-3552D4B03A45}" destId="{F5238E68-7C70-448B-ACE7-92E2077D6BD6}" srcOrd="2" destOrd="0" presId="urn:microsoft.com/office/officeart/2016/7/layout/LinearArrowProcessNumbered"/>
    <dgm:cxn modelId="{7C2ADC74-BA5B-4BE3-A66F-42C975747B86}" type="presParOf" srcId="{7FEA28F2-CD77-4DD6-AD1F-3552D4B03A45}" destId="{C1F221C6-CE1A-4B9F-A481-E13CD75F2D15}" srcOrd="3" destOrd="0" presId="urn:microsoft.com/office/officeart/2016/7/layout/LinearArrowProcessNumbered"/>
    <dgm:cxn modelId="{3FC58FAF-F9CA-4521-8E5D-7084249F3E67}" type="presParOf" srcId="{0933680D-A22C-41B1-9588-6817673DEE67}" destId="{882067B5-D5B1-4564-93A1-17CCEE3991DA}" srcOrd="2" destOrd="0" presId="urn:microsoft.com/office/officeart/2016/7/layout/LinearArrowProcessNumbered"/>
    <dgm:cxn modelId="{85198915-3992-46E9-B224-446103DF935D}" type="presParOf" srcId="{DF988D01-6090-4C58-9F1D-AF752F0CF974}" destId="{2E8B18FB-2439-4814-87CD-5E5031E2715B}" srcOrd="1" destOrd="0" presId="urn:microsoft.com/office/officeart/2016/7/layout/LinearArrowProcessNumbered"/>
    <dgm:cxn modelId="{84679A78-853C-468E-846B-B21A98F07EE2}" type="presParOf" srcId="{DF988D01-6090-4C58-9F1D-AF752F0CF974}" destId="{910ECD86-558E-45DD-931A-793190C4D49B}" srcOrd="2" destOrd="0" presId="urn:microsoft.com/office/officeart/2016/7/layout/LinearArrowProcessNumbered"/>
    <dgm:cxn modelId="{BB276370-B54F-4AB4-B2E1-097C4E224F66}" type="presParOf" srcId="{910ECD86-558E-45DD-931A-793190C4D49B}" destId="{A5E08146-25EE-45C6-995B-071510364C87}" srcOrd="0" destOrd="0" presId="urn:microsoft.com/office/officeart/2016/7/layout/LinearArrowProcessNumbered"/>
    <dgm:cxn modelId="{D22DBDAD-5B96-4DF2-8278-F2C919D53BD5}" type="presParOf" srcId="{910ECD86-558E-45DD-931A-793190C4D49B}" destId="{31692CF0-6D33-4E52-B34D-69502357CE9A}" srcOrd="1" destOrd="0" presId="urn:microsoft.com/office/officeart/2016/7/layout/LinearArrowProcessNumbered"/>
    <dgm:cxn modelId="{BE253E3B-B1B7-48D8-AB32-536E44A1C621}" type="presParOf" srcId="{31692CF0-6D33-4E52-B34D-69502357CE9A}" destId="{3AE7E405-A63A-4761-86AD-A88F2B81D952}" srcOrd="0" destOrd="0" presId="urn:microsoft.com/office/officeart/2016/7/layout/LinearArrowProcessNumbered"/>
    <dgm:cxn modelId="{6B3D4F5C-1E18-4692-8F88-351C2AD7BD69}" type="presParOf" srcId="{31692CF0-6D33-4E52-B34D-69502357CE9A}" destId="{E260FB2E-C0D6-422B-A386-034856E0170F}" srcOrd="1" destOrd="0" presId="urn:microsoft.com/office/officeart/2016/7/layout/LinearArrowProcessNumbered"/>
    <dgm:cxn modelId="{2C07B294-61CA-469B-96E8-A4904E6E97D1}" type="presParOf" srcId="{31692CF0-6D33-4E52-B34D-69502357CE9A}" destId="{A75F6A16-7B99-4AF9-800E-564C1805C643}" srcOrd="2" destOrd="0" presId="urn:microsoft.com/office/officeart/2016/7/layout/LinearArrowProcessNumbered"/>
    <dgm:cxn modelId="{399FEBFB-F4D3-4C69-B907-B30A1EF48F42}" type="presParOf" srcId="{31692CF0-6D33-4E52-B34D-69502357CE9A}" destId="{8F9F001D-5035-4A02-908D-2661EBCECCDD}" srcOrd="3" destOrd="0" presId="urn:microsoft.com/office/officeart/2016/7/layout/LinearArrowProcessNumbered"/>
    <dgm:cxn modelId="{A8A4F445-2A90-4873-9363-FBF9F8A5B321}" type="presParOf" srcId="{910ECD86-558E-45DD-931A-793190C4D49B}" destId="{A1A3E9BB-10A4-438F-A000-1264AF537AB5}" srcOrd="2" destOrd="0" presId="urn:microsoft.com/office/officeart/2016/7/layout/LinearArrowProcessNumbered"/>
    <dgm:cxn modelId="{8E1979E7-A29C-4DE8-8DD2-E0B4EA3F85BE}" type="presParOf" srcId="{DF988D01-6090-4C58-9F1D-AF752F0CF974}" destId="{1C18B201-35CC-4E6F-971B-F241D431D4E5}" srcOrd="3" destOrd="0" presId="urn:microsoft.com/office/officeart/2016/7/layout/LinearArrowProcessNumbered"/>
    <dgm:cxn modelId="{3777A923-6B20-4DF6-B6A9-D8E07525618F}" type="presParOf" srcId="{DF988D01-6090-4C58-9F1D-AF752F0CF974}" destId="{C0F0C8E3-DBB3-4439-A7C3-CED3E8E9B64C}" srcOrd="4" destOrd="0" presId="urn:microsoft.com/office/officeart/2016/7/layout/LinearArrowProcessNumbered"/>
    <dgm:cxn modelId="{0CFDFD47-7B1F-4282-9D26-446E48DD7996}" type="presParOf" srcId="{C0F0C8E3-DBB3-4439-A7C3-CED3E8E9B64C}" destId="{7159D97A-363D-4240-8A99-024AF310307A}" srcOrd="0" destOrd="0" presId="urn:microsoft.com/office/officeart/2016/7/layout/LinearArrowProcessNumbered"/>
    <dgm:cxn modelId="{5364F4B7-FA04-45C5-A023-D79D7D25721B}" type="presParOf" srcId="{C0F0C8E3-DBB3-4439-A7C3-CED3E8E9B64C}" destId="{6AF3CEE2-5B44-414E-A617-CABF679BEEA4}" srcOrd="1" destOrd="0" presId="urn:microsoft.com/office/officeart/2016/7/layout/LinearArrowProcessNumbered"/>
    <dgm:cxn modelId="{928E8CF2-2B30-4362-B05A-36166BACECE1}" type="presParOf" srcId="{6AF3CEE2-5B44-414E-A617-CABF679BEEA4}" destId="{D41F66EC-FAB9-4CB1-8FCC-8BAF3249A503}" srcOrd="0" destOrd="0" presId="urn:microsoft.com/office/officeart/2016/7/layout/LinearArrowProcessNumbered"/>
    <dgm:cxn modelId="{01E5DB81-50B7-4C9D-94EF-6D2685AF0B6A}" type="presParOf" srcId="{6AF3CEE2-5B44-414E-A617-CABF679BEEA4}" destId="{286CA3C3-BCAB-4DBB-8A94-6CA978CD1B12}" srcOrd="1" destOrd="0" presId="urn:microsoft.com/office/officeart/2016/7/layout/LinearArrowProcessNumbered"/>
    <dgm:cxn modelId="{AC147FB0-69DE-4B67-9184-2838544AB98B}" type="presParOf" srcId="{6AF3CEE2-5B44-414E-A617-CABF679BEEA4}" destId="{60132B54-58B6-425D-9058-9AA918B915E7}" srcOrd="2" destOrd="0" presId="urn:microsoft.com/office/officeart/2016/7/layout/LinearArrowProcessNumbered"/>
    <dgm:cxn modelId="{294B6956-F46D-4F0A-8B4C-6F8B16F26697}" type="presParOf" srcId="{6AF3CEE2-5B44-414E-A617-CABF679BEEA4}" destId="{F465E171-25B9-4845-B2BB-24B8C2204841}" srcOrd="3" destOrd="0" presId="urn:microsoft.com/office/officeart/2016/7/layout/LinearArrowProcessNumbered"/>
    <dgm:cxn modelId="{EB780E62-56A5-4F20-B0AC-0A33BCCA1A30}" type="presParOf" srcId="{C0F0C8E3-DBB3-4439-A7C3-CED3E8E9B64C}" destId="{32CDC31C-D3BD-433B-B989-B2E7A280CC12}" srcOrd="2" destOrd="0" presId="urn:microsoft.com/office/officeart/2016/7/layout/LinearArrowProcessNumbered"/>
    <dgm:cxn modelId="{A3A5FBAE-F726-4703-B13F-A2529047254A}" type="presParOf" srcId="{DF988D01-6090-4C58-9F1D-AF752F0CF974}" destId="{731960BB-EFB2-42C8-86C2-F27EA93BD2E8}" srcOrd="5" destOrd="0" presId="urn:microsoft.com/office/officeart/2016/7/layout/LinearArrowProcessNumbered"/>
    <dgm:cxn modelId="{B6C00E2E-8028-456A-B201-06912A1A4739}" type="presParOf" srcId="{DF988D01-6090-4C58-9F1D-AF752F0CF974}" destId="{3F01082C-55E0-4694-A560-D96B5CADD365}" srcOrd="6" destOrd="0" presId="urn:microsoft.com/office/officeart/2016/7/layout/LinearArrowProcessNumbered"/>
    <dgm:cxn modelId="{1D452F8B-6C05-4000-8AA4-85792AD5BE0B}" type="presParOf" srcId="{3F01082C-55E0-4694-A560-D96B5CADD365}" destId="{7775ED4B-47CB-46BA-ACE8-FE6E46926BEA}" srcOrd="0" destOrd="0" presId="urn:microsoft.com/office/officeart/2016/7/layout/LinearArrowProcessNumbered"/>
    <dgm:cxn modelId="{25999B3D-FDF4-4C8E-B3B4-3659126891B1}" type="presParOf" srcId="{3F01082C-55E0-4694-A560-D96B5CADD365}" destId="{00B6D1BD-E86B-4D8B-9FAC-CFC9F8220A99}" srcOrd="1" destOrd="0" presId="urn:microsoft.com/office/officeart/2016/7/layout/LinearArrowProcessNumbered"/>
    <dgm:cxn modelId="{EBC26311-D576-4F5F-BFB7-BBBC05C0AAA8}" type="presParOf" srcId="{00B6D1BD-E86B-4D8B-9FAC-CFC9F8220A99}" destId="{6BFDC7E0-99AB-4630-9FDC-9F8846399978}" srcOrd="0" destOrd="0" presId="urn:microsoft.com/office/officeart/2016/7/layout/LinearArrowProcessNumbered"/>
    <dgm:cxn modelId="{E85AE657-92F6-458E-AAD5-717F0E390553}" type="presParOf" srcId="{00B6D1BD-E86B-4D8B-9FAC-CFC9F8220A99}" destId="{6E4EC5FF-6794-47BA-95E7-7ED8CB402C5A}" srcOrd="1" destOrd="0" presId="urn:microsoft.com/office/officeart/2016/7/layout/LinearArrowProcessNumbered"/>
    <dgm:cxn modelId="{420C7094-C310-4157-A9AA-FF89BCED2085}" type="presParOf" srcId="{00B6D1BD-E86B-4D8B-9FAC-CFC9F8220A99}" destId="{77E729F6-B19B-4595-B4F1-274A601CD6C0}" srcOrd="2" destOrd="0" presId="urn:microsoft.com/office/officeart/2016/7/layout/LinearArrowProcessNumbered"/>
    <dgm:cxn modelId="{57BA1512-6774-46B2-8879-0CD19F150A35}" type="presParOf" srcId="{00B6D1BD-E86B-4D8B-9FAC-CFC9F8220A99}" destId="{9A8D1BA5-4697-4C07-8DE3-A582B62BA0B0}" srcOrd="3" destOrd="0" presId="urn:microsoft.com/office/officeart/2016/7/layout/LinearArrowProcessNumbered"/>
    <dgm:cxn modelId="{7004056D-2735-4500-AD0B-8520F9A4B6E5}" type="presParOf" srcId="{3F01082C-55E0-4694-A560-D96B5CADD365}" destId="{B052F551-B08D-4EC7-8D1A-6D474DF9C903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83DDB9-8FA8-4E9F-8475-D81B027B0B9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41A2DB9-1A41-4788-82AB-26016550E409}">
      <dgm:prSet/>
      <dgm:spPr/>
      <dgm:t>
        <a:bodyPr/>
        <a:lstStyle/>
        <a:p>
          <a:r>
            <a:rPr lang="en-US"/>
            <a:t>A) Remind them they should have been more careful.</a:t>
          </a:r>
        </a:p>
      </dgm:t>
    </dgm:pt>
    <dgm:pt modelId="{EB912909-AAE4-4449-A826-3ED20F64B247}" type="parTrans" cxnId="{48AF3662-FDE4-492C-9488-98BF1EFE13A2}">
      <dgm:prSet/>
      <dgm:spPr/>
      <dgm:t>
        <a:bodyPr/>
        <a:lstStyle/>
        <a:p>
          <a:endParaRPr lang="en-US"/>
        </a:p>
      </dgm:t>
    </dgm:pt>
    <dgm:pt modelId="{DF6E4D8D-EFAA-4349-837B-75E75E76C1FF}" type="sibTrans" cxnId="{48AF3662-FDE4-492C-9488-98BF1EFE13A2}">
      <dgm:prSet/>
      <dgm:spPr/>
      <dgm:t>
        <a:bodyPr/>
        <a:lstStyle/>
        <a:p>
          <a:endParaRPr lang="en-US"/>
        </a:p>
      </dgm:t>
    </dgm:pt>
    <dgm:pt modelId="{F5FE7DCE-34FD-4489-87E0-919F1C825706}">
      <dgm:prSet/>
      <dgm:spPr/>
      <dgm:t>
        <a:bodyPr/>
        <a:lstStyle/>
        <a:p>
          <a:r>
            <a:rPr lang="en-US"/>
            <a:t>B) Share part of your lunch with them.</a:t>
          </a:r>
        </a:p>
      </dgm:t>
    </dgm:pt>
    <dgm:pt modelId="{0DC925C9-2B05-4CCB-9AC5-A8F9C58D1757}" type="parTrans" cxnId="{675C811E-7462-4B43-BAD4-18DCCF0410F4}">
      <dgm:prSet/>
      <dgm:spPr/>
      <dgm:t>
        <a:bodyPr/>
        <a:lstStyle/>
        <a:p>
          <a:endParaRPr lang="en-US"/>
        </a:p>
      </dgm:t>
    </dgm:pt>
    <dgm:pt modelId="{DFC1F545-8C2D-409E-932C-6CD4517F1451}" type="sibTrans" cxnId="{675C811E-7462-4B43-BAD4-18DCCF0410F4}">
      <dgm:prSet/>
      <dgm:spPr/>
      <dgm:t>
        <a:bodyPr/>
        <a:lstStyle/>
        <a:p>
          <a:endParaRPr lang="en-US"/>
        </a:p>
      </dgm:t>
    </dgm:pt>
    <dgm:pt modelId="{10B89CFA-23E4-41AB-9342-1728FB4A65B1}">
      <dgm:prSet/>
      <dgm:spPr/>
      <dgm:t>
        <a:bodyPr/>
        <a:lstStyle/>
        <a:p>
          <a:r>
            <a:rPr lang="en-US"/>
            <a:t>C) Tell them to wait until lunch is over.</a:t>
          </a:r>
        </a:p>
      </dgm:t>
    </dgm:pt>
    <dgm:pt modelId="{7B3A1F4D-1C7E-40F1-A50C-FB6369C26512}" type="parTrans" cxnId="{B09F6477-520A-4FE1-8A0C-12F372DDC2AC}">
      <dgm:prSet/>
      <dgm:spPr/>
      <dgm:t>
        <a:bodyPr/>
        <a:lstStyle/>
        <a:p>
          <a:endParaRPr lang="en-US"/>
        </a:p>
      </dgm:t>
    </dgm:pt>
    <dgm:pt modelId="{6E282670-AA1B-4306-800B-D2F1C15D55A4}" type="sibTrans" cxnId="{B09F6477-520A-4FE1-8A0C-12F372DDC2AC}">
      <dgm:prSet/>
      <dgm:spPr/>
      <dgm:t>
        <a:bodyPr/>
        <a:lstStyle/>
        <a:p>
          <a:endParaRPr lang="en-US"/>
        </a:p>
      </dgm:t>
    </dgm:pt>
    <dgm:pt modelId="{788496D2-1B5C-472A-805B-C52884C07F80}">
      <dgm:prSet/>
      <dgm:spPr/>
      <dgm:t>
        <a:bodyPr/>
        <a:lstStyle/>
        <a:p>
          <a:r>
            <a:rPr lang="en-US"/>
            <a:t>D) Suggest they skip the meal.</a:t>
          </a:r>
        </a:p>
      </dgm:t>
    </dgm:pt>
    <dgm:pt modelId="{9BBE2D12-A251-430C-92DE-D8E7FD755411}" type="parTrans" cxnId="{C1618C68-D601-4CA7-A033-C4158EA74047}">
      <dgm:prSet/>
      <dgm:spPr/>
      <dgm:t>
        <a:bodyPr/>
        <a:lstStyle/>
        <a:p>
          <a:endParaRPr lang="en-US"/>
        </a:p>
      </dgm:t>
    </dgm:pt>
    <dgm:pt modelId="{9BA37B70-76A7-4FAD-8E66-C18DF1DAC61A}" type="sibTrans" cxnId="{C1618C68-D601-4CA7-A033-C4158EA74047}">
      <dgm:prSet/>
      <dgm:spPr/>
      <dgm:t>
        <a:bodyPr/>
        <a:lstStyle/>
        <a:p>
          <a:endParaRPr lang="en-US"/>
        </a:p>
      </dgm:t>
    </dgm:pt>
    <dgm:pt modelId="{6315C090-4F19-4F19-BD53-7B35DB63BFAC}" type="pres">
      <dgm:prSet presAssocID="{1C83DDB9-8FA8-4E9F-8475-D81B027B0B94}" presName="Name0" presStyleCnt="0">
        <dgm:presLayoutVars>
          <dgm:dir/>
          <dgm:resizeHandles val="exact"/>
        </dgm:presLayoutVars>
      </dgm:prSet>
      <dgm:spPr/>
    </dgm:pt>
    <dgm:pt modelId="{0251F5DD-8B02-4263-BB94-1FD1B2DB121F}" type="pres">
      <dgm:prSet presAssocID="{241A2DB9-1A41-4788-82AB-26016550E409}" presName="node" presStyleLbl="node1" presStyleIdx="0" presStyleCnt="4">
        <dgm:presLayoutVars>
          <dgm:bulletEnabled val="1"/>
        </dgm:presLayoutVars>
      </dgm:prSet>
      <dgm:spPr/>
    </dgm:pt>
    <dgm:pt modelId="{75B0B642-D9DA-4EC6-A331-2DE98B743AE5}" type="pres">
      <dgm:prSet presAssocID="{DF6E4D8D-EFAA-4349-837B-75E75E76C1FF}" presName="sibTrans" presStyleLbl="sibTrans1D1" presStyleIdx="0" presStyleCnt="3"/>
      <dgm:spPr/>
    </dgm:pt>
    <dgm:pt modelId="{4D405C0F-915A-4BAD-8B0D-ADEF2B21EB4D}" type="pres">
      <dgm:prSet presAssocID="{DF6E4D8D-EFAA-4349-837B-75E75E76C1FF}" presName="connectorText" presStyleLbl="sibTrans1D1" presStyleIdx="0" presStyleCnt="3"/>
      <dgm:spPr/>
    </dgm:pt>
    <dgm:pt modelId="{FF18C09E-ED53-471F-9CCD-75D3C5F23A30}" type="pres">
      <dgm:prSet presAssocID="{F5FE7DCE-34FD-4489-87E0-919F1C825706}" presName="node" presStyleLbl="node1" presStyleIdx="1" presStyleCnt="4">
        <dgm:presLayoutVars>
          <dgm:bulletEnabled val="1"/>
        </dgm:presLayoutVars>
      </dgm:prSet>
      <dgm:spPr/>
    </dgm:pt>
    <dgm:pt modelId="{23ECFFF5-74E8-496C-B825-CBFCB5E172D9}" type="pres">
      <dgm:prSet presAssocID="{DFC1F545-8C2D-409E-932C-6CD4517F1451}" presName="sibTrans" presStyleLbl="sibTrans1D1" presStyleIdx="1" presStyleCnt="3"/>
      <dgm:spPr/>
    </dgm:pt>
    <dgm:pt modelId="{2CA27F5D-E89A-4D86-8724-852DDC5454C5}" type="pres">
      <dgm:prSet presAssocID="{DFC1F545-8C2D-409E-932C-6CD4517F1451}" presName="connectorText" presStyleLbl="sibTrans1D1" presStyleIdx="1" presStyleCnt="3"/>
      <dgm:spPr/>
    </dgm:pt>
    <dgm:pt modelId="{677E23B1-5A77-41F7-8468-07DA2A5AB925}" type="pres">
      <dgm:prSet presAssocID="{10B89CFA-23E4-41AB-9342-1728FB4A65B1}" presName="node" presStyleLbl="node1" presStyleIdx="2" presStyleCnt="4">
        <dgm:presLayoutVars>
          <dgm:bulletEnabled val="1"/>
        </dgm:presLayoutVars>
      </dgm:prSet>
      <dgm:spPr/>
    </dgm:pt>
    <dgm:pt modelId="{EEE915E4-365C-4406-9EC7-516458BBDE05}" type="pres">
      <dgm:prSet presAssocID="{6E282670-AA1B-4306-800B-D2F1C15D55A4}" presName="sibTrans" presStyleLbl="sibTrans1D1" presStyleIdx="2" presStyleCnt="3"/>
      <dgm:spPr/>
    </dgm:pt>
    <dgm:pt modelId="{03ABD916-E343-4B15-8CD5-59B310A03E35}" type="pres">
      <dgm:prSet presAssocID="{6E282670-AA1B-4306-800B-D2F1C15D55A4}" presName="connectorText" presStyleLbl="sibTrans1D1" presStyleIdx="2" presStyleCnt="3"/>
      <dgm:spPr/>
    </dgm:pt>
    <dgm:pt modelId="{BF40F950-680D-4C9A-BED8-49A80ACFB9B5}" type="pres">
      <dgm:prSet presAssocID="{788496D2-1B5C-472A-805B-C52884C07F80}" presName="node" presStyleLbl="node1" presStyleIdx="3" presStyleCnt="4">
        <dgm:presLayoutVars>
          <dgm:bulletEnabled val="1"/>
        </dgm:presLayoutVars>
      </dgm:prSet>
      <dgm:spPr/>
    </dgm:pt>
  </dgm:ptLst>
  <dgm:cxnLst>
    <dgm:cxn modelId="{17FF781C-6C15-4446-85DC-1837A93CB90E}" type="presOf" srcId="{241A2DB9-1A41-4788-82AB-26016550E409}" destId="{0251F5DD-8B02-4263-BB94-1FD1B2DB121F}" srcOrd="0" destOrd="0" presId="urn:microsoft.com/office/officeart/2016/7/layout/RepeatingBendingProcessNew"/>
    <dgm:cxn modelId="{675C811E-7462-4B43-BAD4-18DCCF0410F4}" srcId="{1C83DDB9-8FA8-4E9F-8475-D81B027B0B94}" destId="{F5FE7DCE-34FD-4489-87E0-919F1C825706}" srcOrd="1" destOrd="0" parTransId="{0DC925C9-2B05-4CCB-9AC5-A8F9C58D1757}" sibTransId="{DFC1F545-8C2D-409E-932C-6CD4517F1451}"/>
    <dgm:cxn modelId="{8986412C-229D-4A7F-9BAB-9F9ECA55B9F9}" type="presOf" srcId="{DFC1F545-8C2D-409E-932C-6CD4517F1451}" destId="{23ECFFF5-74E8-496C-B825-CBFCB5E172D9}" srcOrd="0" destOrd="0" presId="urn:microsoft.com/office/officeart/2016/7/layout/RepeatingBendingProcessNew"/>
    <dgm:cxn modelId="{9C59623C-A7F0-4BDB-9EC4-BF81E81244E8}" type="presOf" srcId="{DF6E4D8D-EFAA-4349-837B-75E75E76C1FF}" destId="{4D405C0F-915A-4BAD-8B0D-ADEF2B21EB4D}" srcOrd="1" destOrd="0" presId="urn:microsoft.com/office/officeart/2016/7/layout/RepeatingBendingProcessNew"/>
    <dgm:cxn modelId="{8AFCC25B-2D65-451C-8899-090C16F49AD6}" type="presOf" srcId="{788496D2-1B5C-472A-805B-C52884C07F80}" destId="{BF40F950-680D-4C9A-BED8-49A80ACFB9B5}" srcOrd="0" destOrd="0" presId="urn:microsoft.com/office/officeart/2016/7/layout/RepeatingBendingProcessNew"/>
    <dgm:cxn modelId="{48AF3662-FDE4-492C-9488-98BF1EFE13A2}" srcId="{1C83DDB9-8FA8-4E9F-8475-D81B027B0B94}" destId="{241A2DB9-1A41-4788-82AB-26016550E409}" srcOrd="0" destOrd="0" parTransId="{EB912909-AAE4-4449-A826-3ED20F64B247}" sibTransId="{DF6E4D8D-EFAA-4349-837B-75E75E76C1FF}"/>
    <dgm:cxn modelId="{C1618C68-D601-4CA7-A033-C4158EA74047}" srcId="{1C83DDB9-8FA8-4E9F-8475-D81B027B0B94}" destId="{788496D2-1B5C-472A-805B-C52884C07F80}" srcOrd="3" destOrd="0" parTransId="{9BBE2D12-A251-430C-92DE-D8E7FD755411}" sibTransId="{9BA37B70-76A7-4FAD-8E66-C18DF1DAC61A}"/>
    <dgm:cxn modelId="{07CB8176-4179-4AB8-9A12-407D0B04CD4C}" type="presOf" srcId="{6E282670-AA1B-4306-800B-D2F1C15D55A4}" destId="{03ABD916-E343-4B15-8CD5-59B310A03E35}" srcOrd="1" destOrd="0" presId="urn:microsoft.com/office/officeart/2016/7/layout/RepeatingBendingProcessNew"/>
    <dgm:cxn modelId="{B09F6477-520A-4FE1-8A0C-12F372DDC2AC}" srcId="{1C83DDB9-8FA8-4E9F-8475-D81B027B0B94}" destId="{10B89CFA-23E4-41AB-9342-1728FB4A65B1}" srcOrd="2" destOrd="0" parTransId="{7B3A1F4D-1C7E-40F1-A50C-FB6369C26512}" sibTransId="{6E282670-AA1B-4306-800B-D2F1C15D55A4}"/>
    <dgm:cxn modelId="{74559384-5E8B-4AA4-9C37-6DE9E427E4D2}" type="presOf" srcId="{F5FE7DCE-34FD-4489-87E0-919F1C825706}" destId="{FF18C09E-ED53-471F-9CCD-75D3C5F23A30}" srcOrd="0" destOrd="0" presId="urn:microsoft.com/office/officeart/2016/7/layout/RepeatingBendingProcessNew"/>
    <dgm:cxn modelId="{FB8A5DB6-3133-4F05-BE4C-98D79199725A}" type="presOf" srcId="{DF6E4D8D-EFAA-4349-837B-75E75E76C1FF}" destId="{75B0B642-D9DA-4EC6-A331-2DE98B743AE5}" srcOrd="0" destOrd="0" presId="urn:microsoft.com/office/officeart/2016/7/layout/RepeatingBendingProcessNew"/>
    <dgm:cxn modelId="{A2D90DD4-87B9-475B-972F-7B2D8F61F154}" type="presOf" srcId="{10B89CFA-23E4-41AB-9342-1728FB4A65B1}" destId="{677E23B1-5A77-41F7-8468-07DA2A5AB925}" srcOrd="0" destOrd="0" presId="urn:microsoft.com/office/officeart/2016/7/layout/RepeatingBendingProcessNew"/>
    <dgm:cxn modelId="{629AB7F9-CA60-488D-A7C0-458EF906F1D6}" type="presOf" srcId="{1C83DDB9-8FA8-4E9F-8475-D81B027B0B94}" destId="{6315C090-4F19-4F19-BD53-7B35DB63BFAC}" srcOrd="0" destOrd="0" presId="urn:microsoft.com/office/officeart/2016/7/layout/RepeatingBendingProcessNew"/>
    <dgm:cxn modelId="{F96DECF9-A1F6-4EB2-A4A6-0D1B36EA93D0}" type="presOf" srcId="{6E282670-AA1B-4306-800B-D2F1C15D55A4}" destId="{EEE915E4-365C-4406-9EC7-516458BBDE05}" srcOrd="0" destOrd="0" presId="urn:microsoft.com/office/officeart/2016/7/layout/RepeatingBendingProcessNew"/>
    <dgm:cxn modelId="{08BDF4FC-CFF1-4F56-8DFC-507B9E702B7E}" type="presOf" srcId="{DFC1F545-8C2D-409E-932C-6CD4517F1451}" destId="{2CA27F5D-E89A-4D86-8724-852DDC5454C5}" srcOrd="1" destOrd="0" presId="urn:microsoft.com/office/officeart/2016/7/layout/RepeatingBendingProcessNew"/>
    <dgm:cxn modelId="{66AFE93D-107A-4A90-822C-1F76DC29334D}" type="presParOf" srcId="{6315C090-4F19-4F19-BD53-7B35DB63BFAC}" destId="{0251F5DD-8B02-4263-BB94-1FD1B2DB121F}" srcOrd="0" destOrd="0" presId="urn:microsoft.com/office/officeart/2016/7/layout/RepeatingBendingProcessNew"/>
    <dgm:cxn modelId="{213AF9E5-2BA7-4782-8C4A-3AD2976CBFB0}" type="presParOf" srcId="{6315C090-4F19-4F19-BD53-7B35DB63BFAC}" destId="{75B0B642-D9DA-4EC6-A331-2DE98B743AE5}" srcOrd="1" destOrd="0" presId="urn:microsoft.com/office/officeart/2016/7/layout/RepeatingBendingProcessNew"/>
    <dgm:cxn modelId="{640EDD93-73A6-42B8-B834-06E5B5570258}" type="presParOf" srcId="{75B0B642-D9DA-4EC6-A331-2DE98B743AE5}" destId="{4D405C0F-915A-4BAD-8B0D-ADEF2B21EB4D}" srcOrd="0" destOrd="0" presId="urn:microsoft.com/office/officeart/2016/7/layout/RepeatingBendingProcessNew"/>
    <dgm:cxn modelId="{A885D9E7-1574-4BA3-A683-1CA09E569187}" type="presParOf" srcId="{6315C090-4F19-4F19-BD53-7B35DB63BFAC}" destId="{FF18C09E-ED53-471F-9CCD-75D3C5F23A30}" srcOrd="2" destOrd="0" presId="urn:microsoft.com/office/officeart/2016/7/layout/RepeatingBendingProcessNew"/>
    <dgm:cxn modelId="{BFF40F43-FC43-4691-A06F-72D28DD4F5CD}" type="presParOf" srcId="{6315C090-4F19-4F19-BD53-7B35DB63BFAC}" destId="{23ECFFF5-74E8-496C-B825-CBFCB5E172D9}" srcOrd="3" destOrd="0" presId="urn:microsoft.com/office/officeart/2016/7/layout/RepeatingBendingProcessNew"/>
    <dgm:cxn modelId="{FC539A2B-EAE0-4E62-A72B-EB0FAA898D69}" type="presParOf" srcId="{23ECFFF5-74E8-496C-B825-CBFCB5E172D9}" destId="{2CA27F5D-E89A-4D86-8724-852DDC5454C5}" srcOrd="0" destOrd="0" presId="urn:microsoft.com/office/officeart/2016/7/layout/RepeatingBendingProcessNew"/>
    <dgm:cxn modelId="{2E578708-CA08-4EBB-BB9E-9BE9A87E0A26}" type="presParOf" srcId="{6315C090-4F19-4F19-BD53-7B35DB63BFAC}" destId="{677E23B1-5A77-41F7-8468-07DA2A5AB925}" srcOrd="4" destOrd="0" presId="urn:microsoft.com/office/officeart/2016/7/layout/RepeatingBendingProcessNew"/>
    <dgm:cxn modelId="{BD614887-C63A-447B-9A02-65847C29D02A}" type="presParOf" srcId="{6315C090-4F19-4F19-BD53-7B35DB63BFAC}" destId="{EEE915E4-365C-4406-9EC7-516458BBDE05}" srcOrd="5" destOrd="0" presId="urn:microsoft.com/office/officeart/2016/7/layout/RepeatingBendingProcessNew"/>
    <dgm:cxn modelId="{D6475770-FF7F-4EF1-BA91-A91C60E68740}" type="presParOf" srcId="{EEE915E4-365C-4406-9EC7-516458BBDE05}" destId="{03ABD916-E343-4B15-8CD5-59B310A03E35}" srcOrd="0" destOrd="0" presId="urn:microsoft.com/office/officeart/2016/7/layout/RepeatingBendingProcessNew"/>
    <dgm:cxn modelId="{F696464A-ECEF-4BBD-BF19-131D8BA43EEF}" type="presParOf" srcId="{6315C090-4F19-4F19-BD53-7B35DB63BFAC}" destId="{BF40F950-680D-4C9A-BED8-49A80ACFB9B5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C9AB52-2971-4B94-B02C-D9F73C54384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F320283-98A7-491A-AC6F-9EF8D8A1129B}">
      <dgm:prSet/>
      <dgm:spPr/>
      <dgm:t>
        <a:bodyPr/>
        <a:lstStyle/>
        <a:p>
          <a:r>
            <a:rPr lang="en-US"/>
            <a:t>A) Say “I’ll pray for you” and continue working.</a:t>
          </a:r>
        </a:p>
      </dgm:t>
    </dgm:pt>
    <dgm:pt modelId="{D2D6E26C-C742-43AF-8D16-0138D94E90F1}" type="parTrans" cxnId="{836DDD35-F08B-4296-86FD-8A428116406A}">
      <dgm:prSet/>
      <dgm:spPr/>
      <dgm:t>
        <a:bodyPr/>
        <a:lstStyle/>
        <a:p>
          <a:endParaRPr lang="en-US"/>
        </a:p>
      </dgm:t>
    </dgm:pt>
    <dgm:pt modelId="{FCF297CE-CC22-473F-8DA9-536C893336E3}" type="sibTrans" cxnId="{836DDD35-F08B-4296-86FD-8A428116406A}">
      <dgm:prSet/>
      <dgm:spPr/>
      <dgm:t>
        <a:bodyPr/>
        <a:lstStyle/>
        <a:p>
          <a:endParaRPr lang="en-US"/>
        </a:p>
      </dgm:t>
    </dgm:pt>
    <dgm:pt modelId="{E731E5F8-CC63-47DF-BC26-EAC05A3BBA14}">
      <dgm:prSet/>
      <dgm:spPr/>
      <dgm:t>
        <a:bodyPr/>
        <a:lstStyle/>
        <a:p>
          <a:r>
            <a:rPr lang="en-US"/>
            <a:t>B) Take a few minutes to listen and offer to pray right then.</a:t>
          </a:r>
        </a:p>
      </dgm:t>
    </dgm:pt>
    <dgm:pt modelId="{1569478F-8E23-4B47-A7A2-041EFBED8DDC}" type="parTrans" cxnId="{37CC5CB2-5680-453E-A72A-ED3D6E5D2E84}">
      <dgm:prSet/>
      <dgm:spPr/>
      <dgm:t>
        <a:bodyPr/>
        <a:lstStyle/>
        <a:p>
          <a:endParaRPr lang="en-US"/>
        </a:p>
      </dgm:t>
    </dgm:pt>
    <dgm:pt modelId="{84FFD070-0880-469C-9790-FB30D458F4B0}" type="sibTrans" cxnId="{37CC5CB2-5680-453E-A72A-ED3D6E5D2E84}">
      <dgm:prSet/>
      <dgm:spPr/>
      <dgm:t>
        <a:bodyPr/>
        <a:lstStyle/>
        <a:p>
          <a:endParaRPr lang="en-US"/>
        </a:p>
      </dgm:t>
    </dgm:pt>
    <dgm:pt modelId="{E97FACF5-9ED4-4AE8-9A64-8DB8CD26B2B1}">
      <dgm:prSet/>
      <dgm:spPr/>
      <dgm:t>
        <a:bodyPr/>
        <a:lstStyle/>
        <a:p>
          <a:r>
            <a:rPr lang="en-US"/>
            <a:t>C) Avoid them so you don’t get emotional.</a:t>
          </a:r>
        </a:p>
      </dgm:t>
    </dgm:pt>
    <dgm:pt modelId="{010F5843-E320-4096-ABF6-E9446E154CAD}" type="parTrans" cxnId="{21C41C62-0FF1-4F76-A5B0-83FC8EB37978}">
      <dgm:prSet/>
      <dgm:spPr/>
      <dgm:t>
        <a:bodyPr/>
        <a:lstStyle/>
        <a:p>
          <a:endParaRPr lang="en-US"/>
        </a:p>
      </dgm:t>
    </dgm:pt>
    <dgm:pt modelId="{F34DC266-838F-4019-A6A6-E3E97C36E001}" type="sibTrans" cxnId="{21C41C62-0FF1-4F76-A5B0-83FC8EB37978}">
      <dgm:prSet/>
      <dgm:spPr/>
      <dgm:t>
        <a:bodyPr/>
        <a:lstStyle/>
        <a:p>
          <a:endParaRPr lang="en-US"/>
        </a:p>
      </dgm:t>
    </dgm:pt>
    <dgm:pt modelId="{E9D60411-5D09-413C-B257-2B7704E66BB7}">
      <dgm:prSet/>
      <dgm:spPr/>
      <dgm:t>
        <a:bodyPr/>
        <a:lstStyle/>
        <a:p>
          <a:r>
            <a:rPr lang="en-US"/>
            <a:t>D) Tell them to “move on.”</a:t>
          </a:r>
        </a:p>
      </dgm:t>
    </dgm:pt>
    <dgm:pt modelId="{267B6B50-8CA9-40DF-AC00-6B07E04DE3DC}" type="parTrans" cxnId="{EF6E86A1-DE43-414C-B0B0-B95CC0A8EA23}">
      <dgm:prSet/>
      <dgm:spPr/>
      <dgm:t>
        <a:bodyPr/>
        <a:lstStyle/>
        <a:p>
          <a:endParaRPr lang="en-US"/>
        </a:p>
      </dgm:t>
    </dgm:pt>
    <dgm:pt modelId="{BEBE9708-2B93-4D53-A559-478B1E3B82FD}" type="sibTrans" cxnId="{EF6E86A1-DE43-414C-B0B0-B95CC0A8EA23}">
      <dgm:prSet/>
      <dgm:spPr/>
      <dgm:t>
        <a:bodyPr/>
        <a:lstStyle/>
        <a:p>
          <a:endParaRPr lang="en-US"/>
        </a:p>
      </dgm:t>
    </dgm:pt>
    <dgm:pt modelId="{2EB96403-DD36-4237-ACB9-9EEB48216C65}" type="pres">
      <dgm:prSet presAssocID="{7DC9AB52-2971-4B94-B02C-D9F73C54384A}" presName="Name0" presStyleCnt="0">
        <dgm:presLayoutVars>
          <dgm:dir/>
          <dgm:resizeHandles val="exact"/>
        </dgm:presLayoutVars>
      </dgm:prSet>
      <dgm:spPr/>
    </dgm:pt>
    <dgm:pt modelId="{E6BA059F-D4EA-4193-81D1-7B27107605EA}" type="pres">
      <dgm:prSet presAssocID="{6F320283-98A7-491A-AC6F-9EF8D8A1129B}" presName="node" presStyleLbl="node1" presStyleIdx="0" presStyleCnt="4">
        <dgm:presLayoutVars>
          <dgm:bulletEnabled val="1"/>
        </dgm:presLayoutVars>
      </dgm:prSet>
      <dgm:spPr/>
    </dgm:pt>
    <dgm:pt modelId="{9C13B580-1C4B-4FEC-BA29-9F4F29AD0F81}" type="pres">
      <dgm:prSet presAssocID="{FCF297CE-CC22-473F-8DA9-536C893336E3}" presName="sibTrans" presStyleLbl="sibTrans1D1" presStyleIdx="0" presStyleCnt="3"/>
      <dgm:spPr/>
    </dgm:pt>
    <dgm:pt modelId="{39744AB4-2BDA-4C8F-BC7F-19FDF0CEC88E}" type="pres">
      <dgm:prSet presAssocID="{FCF297CE-CC22-473F-8DA9-536C893336E3}" presName="connectorText" presStyleLbl="sibTrans1D1" presStyleIdx="0" presStyleCnt="3"/>
      <dgm:spPr/>
    </dgm:pt>
    <dgm:pt modelId="{D73B0B93-D61D-4F10-99FF-2E12FB5F398D}" type="pres">
      <dgm:prSet presAssocID="{E731E5F8-CC63-47DF-BC26-EAC05A3BBA14}" presName="node" presStyleLbl="node1" presStyleIdx="1" presStyleCnt="4">
        <dgm:presLayoutVars>
          <dgm:bulletEnabled val="1"/>
        </dgm:presLayoutVars>
      </dgm:prSet>
      <dgm:spPr/>
    </dgm:pt>
    <dgm:pt modelId="{0D543C08-28BC-4C90-96BF-FEFC46E24229}" type="pres">
      <dgm:prSet presAssocID="{84FFD070-0880-469C-9790-FB30D458F4B0}" presName="sibTrans" presStyleLbl="sibTrans1D1" presStyleIdx="1" presStyleCnt="3"/>
      <dgm:spPr/>
    </dgm:pt>
    <dgm:pt modelId="{960EEC97-1787-4F9E-A74E-A2A67EFFFD0D}" type="pres">
      <dgm:prSet presAssocID="{84FFD070-0880-469C-9790-FB30D458F4B0}" presName="connectorText" presStyleLbl="sibTrans1D1" presStyleIdx="1" presStyleCnt="3"/>
      <dgm:spPr/>
    </dgm:pt>
    <dgm:pt modelId="{F9774B5C-2D19-45C1-95C2-D50238EF3488}" type="pres">
      <dgm:prSet presAssocID="{E97FACF5-9ED4-4AE8-9A64-8DB8CD26B2B1}" presName="node" presStyleLbl="node1" presStyleIdx="2" presStyleCnt="4">
        <dgm:presLayoutVars>
          <dgm:bulletEnabled val="1"/>
        </dgm:presLayoutVars>
      </dgm:prSet>
      <dgm:spPr/>
    </dgm:pt>
    <dgm:pt modelId="{8B673CB0-454D-4537-8437-23186F049850}" type="pres">
      <dgm:prSet presAssocID="{F34DC266-838F-4019-A6A6-E3E97C36E001}" presName="sibTrans" presStyleLbl="sibTrans1D1" presStyleIdx="2" presStyleCnt="3"/>
      <dgm:spPr/>
    </dgm:pt>
    <dgm:pt modelId="{B940109C-B202-40C6-8AA3-14FBB5C34F3E}" type="pres">
      <dgm:prSet presAssocID="{F34DC266-838F-4019-A6A6-E3E97C36E001}" presName="connectorText" presStyleLbl="sibTrans1D1" presStyleIdx="2" presStyleCnt="3"/>
      <dgm:spPr/>
    </dgm:pt>
    <dgm:pt modelId="{B126EE5F-7D89-4A11-A144-98B1CAD86D8E}" type="pres">
      <dgm:prSet presAssocID="{E9D60411-5D09-413C-B257-2B7704E66BB7}" presName="node" presStyleLbl="node1" presStyleIdx="3" presStyleCnt="4">
        <dgm:presLayoutVars>
          <dgm:bulletEnabled val="1"/>
        </dgm:presLayoutVars>
      </dgm:prSet>
      <dgm:spPr/>
    </dgm:pt>
  </dgm:ptLst>
  <dgm:cxnLst>
    <dgm:cxn modelId="{D1DB2413-DC10-44A9-B507-42AA67D3B23F}" type="presOf" srcId="{7DC9AB52-2971-4B94-B02C-D9F73C54384A}" destId="{2EB96403-DD36-4237-ACB9-9EEB48216C65}" srcOrd="0" destOrd="0" presId="urn:microsoft.com/office/officeart/2016/7/layout/RepeatingBendingProcessNew"/>
    <dgm:cxn modelId="{03A1AB14-2F2B-4674-8E8F-7BA8117A35A3}" type="presOf" srcId="{E731E5F8-CC63-47DF-BC26-EAC05A3BBA14}" destId="{D73B0B93-D61D-4F10-99FF-2E12FB5F398D}" srcOrd="0" destOrd="0" presId="urn:microsoft.com/office/officeart/2016/7/layout/RepeatingBendingProcessNew"/>
    <dgm:cxn modelId="{9909BF1F-4C47-4D8A-93B4-81E4E13DB7A9}" type="presOf" srcId="{84FFD070-0880-469C-9790-FB30D458F4B0}" destId="{960EEC97-1787-4F9E-A74E-A2A67EFFFD0D}" srcOrd="1" destOrd="0" presId="urn:microsoft.com/office/officeart/2016/7/layout/RepeatingBendingProcessNew"/>
    <dgm:cxn modelId="{5B887D22-44DE-45B9-BD73-4F7DECBBA188}" type="presOf" srcId="{F34DC266-838F-4019-A6A6-E3E97C36E001}" destId="{8B673CB0-454D-4537-8437-23186F049850}" srcOrd="0" destOrd="0" presId="urn:microsoft.com/office/officeart/2016/7/layout/RepeatingBendingProcessNew"/>
    <dgm:cxn modelId="{AE635835-5145-4F65-87C5-4F4B6BD54C23}" type="presOf" srcId="{E9D60411-5D09-413C-B257-2B7704E66BB7}" destId="{B126EE5F-7D89-4A11-A144-98B1CAD86D8E}" srcOrd="0" destOrd="0" presId="urn:microsoft.com/office/officeart/2016/7/layout/RepeatingBendingProcessNew"/>
    <dgm:cxn modelId="{836DDD35-F08B-4296-86FD-8A428116406A}" srcId="{7DC9AB52-2971-4B94-B02C-D9F73C54384A}" destId="{6F320283-98A7-491A-AC6F-9EF8D8A1129B}" srcOrd="0" destOrd="0" parTransId="{D2D6E26C-C742-43AF-8D16-0138D94E90F1}" sibTransId="{FCF297CE-CC22-473F-8DA9-536C893336E3}"/>
    <dgm:cxn modelId="{02CC4138-635C-4A7A-B727-37FB61EEBBD0}" type="presOf" srcId="{FCF297CE-CC22-473F-8DA9-536C893336E3}" destId="{9C13B580-1C4B-4FEC-BA29-9F4F29AD0F81}" srcOrd="0" destOrd="0" presId="urn:microsoft.com/office/officeart/2016/7/layout/RepeatingBendingProcessNew"/>
    <dgm:cxn modelId="{21C41C62-0FF1-4F76-A5B0-83FC8EB37978}" srcId="{7DC9AB52-2971-4B94-B02C-D9F73C54384A}" destId="{E97FACF5-9ED4-4AE8-9A64-8DB8CD26B2B1}" srcOrd="2" destOrd="0" parTransId="{010F5843-E320-4096-ABF6-E9446E154CAD}" sibTransId="{F34DC266-838F-4019-A6A6-E3E97C36E001}"/>
    <dgm:cxn modelId="{C1E60789-538A-4151-AE86-7B315CBA1AEF}" type="presOf" srcId="{FCF297CE-CC22-473F-8DA9-536C893336E3}" destId="{39744AB4-2BDA-4C8F-BC7F-19FDF0CEC88E}" srcOrd="1" destOrd="0" presId="urn:microsoft.com/office/officeart/2016/7/layout/RepeatingBendingProcessNew"/>
    <dgm:cxn modelId="{97B6AE98-65BE-484D-BB10-A1EDD067364D}" type="presOf" srcId="{84FFD070-0880-469C-9790-FB30D458F4B0}" destId="{0D543C08-28BC-4C90-96BF-FEFC46E24229}" srcOrd="0" destOrd="0" presId="urn:microsoft.com/office/officeart/2016/7/layout/RepeatingBendingProcessNew"/>
    <dgm:cxn modelId="{EF6E86A1-DE43-414C-B0B0-B95CC0A8EA23}" srcId="{7DC9AB52-2971-4B94-B02C-D9F73C54384A}" destId="{E9D60411-5D09-413C-B257-2B7704E66BB7}" srcOrd="3" destOrd="0" parTransId="{267B6B50-8CA9-40DF-AC00-6B07E04DE3DC}" sibTransId="{BEBE9708-2B93-4D53-A559-478B1E3B82FD}"/>
    <dgm:cxn modelId="{F10825A2-4E7B-4412-94B9-7AC79091A54B}" type="presOf" srcId="{6F320283-98A7-491A-AC6F-9EF8D8A1129B}" destId="{E6BA059F-D4EA-4193-81D1-7B27107605EA}" srcOrd="0" destOrd="0" presId="urn:microsoft.com/office/officeart/2016/7/layout/RepeatingBendingProcessNew"/>
    <dgm:cxn modelId="{563894A2-004D-4658-A9B4-6FF7DE3FDEAA}" type="presOf" srcId="{F34DC266-838F-4019-A6A6-E3E97C36E001}" destId="{B940109C-B202-40C6-8AA3-14FBB5C34F3E}" srcOrd="1" destOrd="0" presId="urn:microsoft.com/office/officeart/2016/7/layout/RepeatingBendingProcessNew"/>
    <dgm:cxn modelId="{4E6B12A6-45EB-4D3F-8D8F-35CD59D3ECA8}" type="presOf" srcId="{E97FACF5-9ED4-4AE8-9A64-8DB8CD26B2B1}" destId="{F9774B5C-2D19-45C1-95C2-D50238EF3488}" srcOrd="0" destOrd="0" presId="urn:microsoft.com/office/officeart/2016/7/layout/RepeatingBendingProcessNew"/>
    <dgm:cxn modelId="{37CC5CB2-5680-453E-A72A-ED3D6E5D2E84}" srcId="{7DC9AB52-2971-4B94-B02C-D9F73C54384A}" destId="{E731E5F8-CC63-47DF-BC26-EAC05A3BBA14}" srcOrd="1" destOrd="0" parTransId="{1569478F-8E23-4B47-A7A2-041EFBED8DDC}" sibTransId="{84FFD070-0880-469C-9790-FB30D458F4B0}"/>
    <dgm:cxn modelId="{D0648D8F-4AC4-42F8-92F4-126429F18800}" type="presParOf" srcId="{2EB96403-DD36-4237-ACB9-9EEB48216C65}" destId="{E6BA059F-D4EA-4193-81D1-7B27107605EA}" srcOrd="0" destOrd="0" presId="urn:microsoft.com/office/officeart/2016/7/layout/RepeatingBendingProcessNew"/>
    <dgm:cxn modelId="{F26ED3AF-2860-408B-9480-FEABD797FD64}" type="presParOf" srcId="{2EB96403-DD36-4237-ACB9-9EEB48216C65}" destId="{9C13B580-1C4B-4FEC-BA29-9F4F29AD0F81}" srcOrd="1" destOrd="0" presId="urn:microsoft.com/office/officeart/2016/7/layout/RepeatingBendingProcessNew"/>
    <dgm:cxn modelId="{2F5A1C90-5DB4-4587-AF31-47D9A55151DD}" type="presParOf" srcId="{9C13B580-1C4B-4FEC-BA29-9F4F29AD0F81}" destId="{39744AB4-2BDA-4C8F-BC7F-19FDF0CEC88E}" srcOrd="0" destOrd="0" presId="urn:microsoft.com/office/officeart/2016/7/layout/RepeatingBendingProcessNew"/>
    <dgm:cxn modelId="{213B7F89-61FC-4502-B777-6F674E4E82C7}" type="presParOf" srcId="{2EB96403-DD36-4237-ACB9-9EEB48216C65}" destId="{D73B0B93-D61D-4F10-99FF-2E12FB5F398D}" srcOrd="2" destOrd="0" presId="urn:microsoft.com/office/officeart/2016/7/layout/RepeatingBendingProcessNew"/>
    <dgm:cxn modelId="{5C7C9F41-907B-40A8-A35F-C21516B2A4FB}" type="presParOf" srcId="{2EB96403-DD36-4237-ACB9-9EEB48216C65}" destId="{0D543C08-28BC-4C90-96BF-FEFC46E24229}" srcOrd="3" destOrd="0" presId="urn:microsoft.com/office/officeart/2016/7/layout/RepeatingBendingProcessNew"/>
    <dgm:cxn modelId="{ACD77269-AB3F-4F0D-9F68-C265D213640C}" type="presParOf" srcId="{0D543C08-28BC-4C90-96BF-FEFC46E24229}" destId="{960EEC97-1787-4F9E-A74E-A2A67EFFFD0D}" srcOrd="0" destOrd="0" presId="urn:microsoft.com/office/officeart/2016/7/layout/RepeatingBendingProcessNew"/>
    <dgm:cxn modelId="{6F944104-5635-4366-87DD-E63CE55DED55}" type="presParOf" srcId="{2EB96403-DD36-4237-ACB9-9EEB48216C65}" destId="{F9774B5C-2D19-45C1-95C2-D50238EF3488}" srcOrd="4" destOrd="0" presId="urn:microsoft.com/office/officeart/2016/7/layout/RepeatingBendingProcessNew"/>
    <dgm:cxn modelId="{C3A8D2DE-0EBA-4C14-805B-828ADCF51F4F}" type="presParOf" srcId="{2EB96403-DD36-4237-ACB9-9EEB48216C65}" destId="{8B673CB0-454D-4537-8437-23186F049850}" srcOrd="5" destOrd="0" presId="urn:microsoft.com/office/officeart/2016/7/layout/RepeatingBendingProcessNew"/>
    <dgm:cxn modelId="{61B31629-279B-46BF-AB4D-D9DC056423FA}" type="presParOf" srcId="{8B673CB0-454D-4537-8437-23186F049850}" destId="{B940109C-B202-40C6-8AA3-14FBB5C34F3E}" srcOrd="0" destOrd="0" presId="urn:microsoft.com/office/officeart/2016/7/layout/RepeatingBendingProcessNew"/>
    <dgm:cxn modelId="{2F76A6EB-E58E-4678-87A5-0D56EC5C442D}" type="presParOf" srcId="{2EB96403-DD36-4237-ACB9-9EEB48216C65}" destId="{B126EE5F-7D89-4A11-A144-98B1CAD86D8E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89AE7C-047D-4DAE-A5F3-279D40279B9C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972CC2F-F20E-42A2-B8C6-F54B508C8DC3}">
      <dgm:prSet/>
      <dgm:spPr/>
      <dgm:t>
        <a:bodyPr/>
        <a:lstStyle/>
        <a:p>
          <a:r>
            <a:rPr lang="en-US"/>
            <a:t>Share</a:t>
          </a:r>
        </a:p>
      </dgm:t>
    </dgm:pt>
    <dgm:pt modelId="{DA23EC87-9854-4B0A-902A-E343DA18B70E}" type="parTrans" cxnId="{D3896F7D-4C7E-4DA0-95F1-C0A749B634BE}">
      <dgm:prSet/>
      <dgm:spPr/>
      <dgm:t>
        <a:bodyPr/>
        <a:lstStyle/>
        <a:p>
          <a:endParaRPr lang="en-US"/>
        </a:p>
      </dgm:t>
    </dgm:pt>
    <dgm:pt modelId="{A0A42B2F-BE70-4065-9519-AC6D50335D43}" type="sibTrans" cxnId="{D3896F7D-4C7E-4DA0-95F1-C0A749B634BE}">
      <dgm:prSet/>
      <dgm:spPr/>
      <dgm:t>
        <a:bodyPr/>
        <a:lstStyle/>
        <a:p>
          <a:endParaRPr lang="en-US"/>
        </a:p>
      </dgm:t>
    </dgm:pt>
    <dgm:pt modelId="{05F3612F-681B-4707-AB92-EFCFE0700D0F}">
      <dgm:prSet/>
      <dgm:spPr/>
      <dgm:t>
        <a:bodyPr/>
        <a:lstStyle/>
        <a:p>
          <a:r>
            <a:rPr lang="en-US"/>
            <a:t>Share the news article with friends only.</a:t>
          </a:r>
        </a:p>
      </dgm:t>
    </dgm:pt>
    <dgm:pt modelId="{D0628A1D-64BB-4649-968A-2378B5735D92}" type="parTrans" cxnId="{5B11C990-CEFF-4830-A078-ACC9B11C0D1E}">
      <dgm:prSet/>
      <dgm:spPr/>
      <dgm:t>
        <a:bodyPr/>
        <a:lstStyle/>
        <a:p>
          <a:endParaRPr lang="en-US"/>
        </a:p>
      </dgm:t>
    </dgm:pt>
    <dgm:pt modelId="{818E65F3-099C-4BBB-A41A-869083D02191}" type="sibTrans" cxnId="{5B11C990-CEFF-4830-A078-ACC9B11C0D1E}">
      <dgm:prSet/>
      <dgm:spPr/>
      <dgm:t>
        <a:bodyPr/>
        <a:lstStyle/>
        <a:p>
          <a:endParaRPr lang="en-US"/>
        </a:p>
      </dgm:t>
    </dgm:pt>
    <dgm:pt modelId="{0DC52730-8D15-4E73-AB6A-23110ED6F5C3}">
      <dgm:prSet/>
      <dgm:spPr/>
      <dgm:t>
        <a:bodyPr/>
        <a:lstStyle/>
        <a:p>
          <a:r>
            <a:rPr lang="en-US"/>
            <a:t>Join</a:t>
          </a:r>
        </a:p>
      </dgm:t>
    </dgm:pt>
    <dgm:pt modelId="{66CD96BA-B5B4-40F8-9BB6-028706F6C973}" type="parTrans" cxnId="{153C4DE0-C41D-4D8A-BD44-A59B6366B42A}">
      <dgm:prSet/>
      <dgm:spPr/>
      <dgm:t>
        <a:bodyPr/>
        <a:lstStyle/>
        <a:p>
          <a:endParaRPr lang="en-US"/>
        </a:p>
      </dgm:t>
    </dgm:pt>
    <dgm:pt modelId="{DBFED89F-4AEA-4FB9-8578-65A4ED8D6476}" type="sibTrans" cxnId="{153C4DE0-C41D-4D8A-BD44-A59B6366B42A}">
      <dgm:prSet/>
      <dgm:spPr/>
      <dgm:t>
        <a:bodyPr/>
        <a:lstStyle/>
        <a:p>
          <a:endParaRPr lang="en-US"/>
        </a:p>
      </dgm:t>
    </dgm:pt>
    <dgm:pt modelId="{6BAB6B16-D9E6-427D-96CA-7E370266B46D}">
      <dgm:prSet/>
      <dgm:spPr/>
      <dgm:t>
        <a:bodyPr/>
        <a:lstStyle/>
        <a:p>
          <a:r>
            <a:rPr lang="en-US"/>
            <a:t>Join a church relief team or contribute supplies.</a:t>
          </a:r>
        </a:p>
      </dgm:t>
    </dgm:pt>
    <dgm:pt modelId="{20D99574-B3E6-4DEB-9486-D84FB93530F7}" type="parTrans" cxnId="{F826CBFD-0AB4-4ABC-A417-586023FCA8FC}">
      <dgm:prSet/>
      <dgm:spPr/>
      <dgm:t>
        <a:bodyPr/>
        <a:lstStyle/>
        <a:p>
          <a:endParaRPr lang="en-US"/>
        </a:p>
      </dgm:t>
    </dgm:pt>
    <dgm:pt modelId="{8882602E-0FAA-4EFA-8AC7-14160A2A5336}" type="sibTrans" cxnId="{F826CBFD-0AB4-4ABC-A417-586023FCA8FC}">
      <dgm:prSet/>
      <dgm:spPr/>
      <dgm:t>
        <a:bodyPr/>
        <a:lstStyle/>
        <a:p>
          <a:endParaRPr lang="en-US"/>
        </a:p>
      </dgm:t>
    </dgm:pt>
    <dgm:pt modelId="{43694791-4E4F-4F7E-92F6-76063872F433}">
      <dgm:prSet/>
      <dgm:spPr/>
      <dgm:t>
        <a:bodyPr/>
        <a:lstStyle/>
        <a:p>
          <a:r>
            <a:rPr lang="en-US"/>
            <a:t>Think about</a:t>
          </a:r>
        </a:p>
      </dgm:t>
    </dgm:pt>
    <dgm:pt modelId="{3F774981-A072-4C53-B839-E0358714FEC4}" type="parTrans" cxnId="{315E5B84-44B6-4BDD-BD4A-795E6C4EEFC5}">
      <dgm:prSet/>
      <dgm:spPr/>
      <dgm:t>
        <a:bodyPr/>
        <a:lstStyle/>
        <a:p>
          <a:endParaRPr lang="en-US"/>
        </a:p>
      </dgm:t>
    </dgm:pt>
    <dgm:pt modelId="{1065F31C-4CFE-4948-ADBB-4A668800E497}" type="sibTrans" cxnId="{315E5B84-44B6-4BDD-BD4A-795E6C4EEFC5}">
      <dgm:prSet/>
      <dgm:spPr/>
      <dgm:t>
        <a:bodyPr/>
        <a:lstStyle/>
        <a:p>
          <a:endParaRPr lang="en-US"/>
        </a:p>
      </dgm:t>
    </dgm:pt>
    <dgm:pt modelId="{9A55885D-41EB-4B0A-BB66-B0D2BEA9E3EE}">
      <dgm:prSet/>
      <dgm:spPr/>
      <dgm:t>
        <a:bodyPr/>
        <a:lstStyle/>
        <a:p>
          <a:r>
            <a:rPr lang="en-US"/>
            <a:t>Think about it but do nothing.</a:t>
          </a:r>
        </a:p>
      </dgm:t>
    </dgm:pt>
    <dgm:pt modelId="{F806A273-A91A-4BA2-8350-35C369A3D703}" type="parTrans" cxnId="{CA2102D5-B57E-4362-918D-317CDA7E8AFC}">
      <dgm:prSet/>
      <dgm:spPr/>
      <dgm:t>
        <a:bodyPr/>
        <a:lstStyle/>
        <a:p>
          <a:endParaRPr lang="en-US"/>
        </a:p>
      </dgm:t>
    </dgm:pt>
    <dgm:pt modelId="{D3ABBA69-55AB-4967-A641-793682E39FF1}" type="sibTrans" cxnId="{CA2102D5-B57E-4362-918D-317CDA7E8AFC}">
      <dgm:prSet/>
      <dgm:spPr/>
      <dgm:t>
        <a:bodyPr/>
        <a:lstStyle/>
        <a:p>
          <a:endParaRPr lang="en-US"/>
        </a:p>
      </dgm:t>
    </dgm:pt>
    <dgm:pt modelId="{F80AEBA6-841B-4023-979E-A18EA9ACB78E}">
      <dgm:prSet/>
      <dgm:spPr/>
      <dgm:t>
        <a:bodyPr/>
        <a:lstStyle/>
        <a:p>
          <a:r>
            <a:rPr lang="en-US"/>
            <a:t>Wait</a:t>
          </a:r>
        </a:p>
      </dgm:t>
    </dgm:pt>
    <dgm:pt modelId="{C4DC9782-C62C-4037-BEB9-C4B51B90718C}" type="parTrans" cxnId="{29C497F1-F6E8-407B-A532-88F8A439B07B}">
      <dgm:prSet/>
      <dgm:spPr/>
      <dgm:t>
        <a:bodyPr/>
        <a:lstStyle/>
        <a:p>
          <a:endParaRPr lang="en-US"/>
        </a:p>
      </dgm:t>
    </dgm:pt>
    <dgm:pt modelId="{38AE30F6-4DED-4DBB-9A2F-C77AA47156D2}" type="sibTrans" cxnId="{29C497F1-F6E8-407B-A532-88F8A439B07B}">
      <dgm:prSet/>
      <dgm:spPr/>
      <dgm:t>
        <a:bodyPr/>
        <a:lstStyle/>
        <a:p>
          <a:endParaRPr lang="en-US"/>
        </a:p>
      </dgm:t>
    </dgm:pt>
    <dgm:pt modelId="{A68A5CC5-491D-43FC-922F-A62D57ACC495}">
      <dgm:prSet/>
      <dgm:spPr/>
      <dgm:t>
        <a:bodyPr/>
        <a:lstStyle/>
        <a:p>
          <a:r>
            <a:rPr lang="en-US"/>
            <a:t>Wait for someone to ask you personally.</a:t>
          </a:r>
        </a:p>
      </dgm:t>
    </dgm:pt>
    <dgm:pt modelId="{AD2639B0-1EE3-4288-82FC-F03EE1189E34}" type="parTrans" cxnId="{C1067592-81F2-4FE7-8DE9-99B46C57FB5B}">
      <dgm:prSet/>
      <dgm:spPr/>
      <dgm:t>
        <a:bodyPr/>
        <a:lstStyle/>
        <a:p>
          <a:endParaRPr lang="en-US"/>
        </a:p>
      </dgm:t>
    </dgm:pt>
    <dgm:pt modelId="{819CC19B-365A-485C-A7B6-C9ADE3296B01}" type="sibTrans" cxnId="{C1067592-81F2-4FE7-8DE9-99B46C57FB5B}">
      <dgm:prSet/>
      <dgm:spPr/>
      <dgm:t>
        <a:bodyPr/>
        <a:lstStyle/>
        <a:p>
          <a:endParaRPr lang="en-US"/>
        </a:p>
      </dgm:t>
    </dgm:pt>
    <dgm:pt modelId="{F9F9331D-C913-4846-A72E-DFED1EF53722}" type="pres">
      <dgm:prSet presAssocID="{6A89AE7C-047D-4DAE-A5F3-279D40279B9C}" presName="Name0" presStyleCnt="0">
        <dgm:presLayoutVars>
          <dgm:dir/>
          <dgm:animLvl val="lvl"/>
          <dgm:resizeHandles val="exact"/>
        </dgm:presLayoutVars>
      </dgm:prSet>
      <dgm:spPr/>
    </dgm:pt>
    <dgm:pt modelId="{29E5A071-853F-4DE9-9BCF-A0D6CC49C072}" type="pres">
      <dgm:prSet presAssocID="{F80AEBA6-841B-4023-979E-A18EA9ACB78E}" presName="boxAndChildren" presStyleCnt="0"/>
      <dgm:spPr/>
    </dgm:pt>
    <dgm:pt modelId="{59F3ED07-4365-4109-A926-6B750794BF89}" type="pres">
      <dgm:prSet presAssocID="{F80AEBA6-841B-4023-979E-A18EA9ACB78E}" presName="parentTextBox" presStyleLbl="alignNode1" presStyleIdx="0" presStyleCnt="4"/>
      <dgm:spPr/>
    </dgm:pt>
    <dgm:pt modelId="{665329B4-C405-4F40-AB54-0C25FFA6F4F7}" type="pres">
      <dgm:prSet presAssocID="{F80AEBA6-841B-4023-979E-A18EA9ACB78E}" presName="descendantBox" presStyleLbl="bgAccFollowNode1" presStyleIdx="0" presStyleCnt="4"/>
      <dgm:spPr/>
    </dgm:pt>
    <dgm:pt modelId="{058A6FD7-03D5-4048-80B9-2C47E04B8E77}" type="pres">
      <dgm:prSet presAssocID="{1065F31C-4CFE-4948-ADBB-4A668800E497}" presName="sp" presStyleCnt="0"/>
      <dgm:spPr/>
    </dgm:pt>
    <dgm:pt modelId="{C65807F3-B642-4BCF-A771-2E83CB477F07}" type="pres">
      <dgm:prSet presAssocID="{43694791-4E4F-4F7E-92F6-76063872F433}" presName="arrowAndChildren" presStyleCnt="0"/>
      <dgm:spPr/>
    </dgm:pt>
    <dgm:pt modelId="{CF5E0164-EAB7-4FC3-A31E-3D0F53C76E9F}" type="pres">
      <dgm:prSet presAssocID="{43694791-4E4F-4F7E-92F6-76063872F433}" presName="parentTextArrow" presStyleLbl="node1" presStyleIdx="0" presStyleCnt="0"/>
      <dgm:spPr/>
    </dgm:pt>
    <dgm:pt modelId="{85A74513-A0F0-4557-A083-517E68D8B033}" type="pres">
      <dgm:prSet presAssocID="{43694791-4E4F-4F7E-92F6-76063872F433}" presName="arrow" presStyleLbl="alignNode1" presStyleIdx="1" presStyleCnt="4"/>
      <dgm:spPr/>
    </dgm:pt>
    <dgm:pt modelId="{676BF251-5BC7-4862-9A4C-0FD2136B2F1A}" type="pres">
      <dgm:prSet presAssocID="{43694791-4E4F-4F7E-92F6-76063872F433}" presName="descendantArrow" presStyleLbl="bgAccFollowNode1" presStyleIdx="1" presStyleCnt="4"/>
      <dgm:spPr/>
    </dgm:pt>
    <dgm:pt modelId="{7140B64E-14CD-4B3E-BFA3-7B50E31CC3E3}" type="pres">
      <dgm:prSet presAssocID="{DBFED89F-4AEA-4FB9-8578-65A4ED8D6476}" presName="sp" presStyleCnt="0"/>
      <dgm:spPr/>
    </dgm:pt>
    <dgm:pt modelId="{EE8A1DCE-7B1F-484A-9CBA-2C3B363B6CD2}" type="pres">
      <dgm:prSet presAssocID="{0DC52730-8D15-4E73-AB6A-23110ED6F5C3}" presName="arrowAndChildren" presStyleCnt="0"/>
      <dgm:spPr/>
    </dgm:pt>
    <dgm:pt modelId="{A29D4A62-A609-48D7-A7DB-A5C57A40366E}" type="pres">
      <dgm:prSet presAssocID="{0DC52730-8D15-4E73-AB6A-23110ED6F5C3}" presName="parentTextArrow" presStyleLbl="node1" presStyleIdx="0" presStyleCnt="0"/>
      <dgm:spPr/>
    </dgm:pt>
    <dgm:pt modelId="{5C90F13F-E5C0-4FCD-8BB6-20668A0BEF79}" type="pres">
      <dgm:prSet presAssocID="{0DC52730-8D15-4E73-AB6A-23110ED6F5C3}" presName="arrow" presStyleLbl="alignNode1" presStyleIdx="2" presStyleCnt="4"/>
      <dgm:spPr/>
    </dgm:pt>
    <dgm:pt modelId="{BBC28A04-0227-4376-9567-1CB578650C86}" type="pres">
      <dgm:prSet presAssocID="{0DC52730-8D15-4E73-AB6A-23110ED6F5C3}" presName="descendantArrow" presStyleLbl="bgAccFollowNode1" presStyleIdx="2" presStyleCnt="4"/>
      <dgm:spPr/>
    </dgm:pt>
    <dgm:pt modelId="{DEAB37B3-EB03-4FE6-82AA-5866062F4D8A}" type="pres">
      <dgm:prSet presAssocID="{A0A42B2F-BE70-4065-9519-AC6D50335D43}" presName="sp" presStyleCnt="0"/>
      <dgm:spPr/>
    </dgm:pt>
    <dgm:pt modelId="{E59CF7E1-B4EB-4379-A887-BAC33DFA8BE0}" type="pres">
      <dgm:prSet presAssocID="{7972CC2F-F20E-42A2-B8C6-F54B508C8DC3}" presName="arrowAndChildren" presStyleCnt="0"/>
      <dgm:spPr/>
    </dgm:pt>
    <dgm:pt modelId="{202AE686-F47C-4FEA-943D-06FBB98F1EC6}" type="pres">
      <dgm:prSet presAssocID="{7972CC2F-F20E-42A2-B8C6-F54B508C8DC3}" presName="parentTextArrow" presStyleLbl="node1" presStyleIdx="0" presStyleCnt="0"/>
      <dgm:spPr/>
    </dgm:pt>
    <dgm:pt modelId="{42FB3C6D-FACA-404C-9A15-849A62762EFE}" type="pres">
      <dgm:prSet presAssocID="{7972CC2F-F20E-42A2-B8C6-F54B508C8DC3}" presName="arrow" presStyleLbl="alignNode1" presStyleIdx="3" presStyleCnt="4"/>
      <dgm:spPr/>
    </dgm:pt>
    <dgm:pt modelId="{D85BE320-341E-483D-B7AF-FC052FA74E7C}" type="pres">
      <dgm:prSet presAssocID="{7972CC2F-F20E-42A2-B8C6-F54B508C8DC3}" presName="descendantArrow" presStyleLbl="bgAccFollowNode1" presStyleIdx="3" presStyleCnt="4"/>
      <dgm:spPr/>
    </dgm:pt>
  </dgm:ptLst>
  <dgm:cxnLst>
    <dgm:cxn modelId="{80CC4136-9C38-49E3-ADCB-9468396FEEBF}" type="presOf" srcId="{7972CC2F-F20E-42A2-B8C6-F54B508C8DC3}" destId="{202AE686-F47C-4FEA-943D-06FBB98F1EC6}" srcOrd="0" destOrd="0" presId="urn:microsoft.com/office/officeart/2016/7/layout/VerticalDownArrowProcess"/>
    <dgm:cxn modelId="{6CFD8864-FF35-4A23-95F5-1D1C1EB9B88E}" type="presOf" srcId="{6A89AE7C-047D-4DAE-A5F3-279D40279B9C}" destId="{F9F9331D-C913-4846-A72E-DFED1EF53722}" srcOrd="0" destOrd="0" presId="urn:microsoft.com/office/officeart/2016/7/layout/VerticalDownArrowProcess"/>
    <dgm:cxn modelId="{A68C1646-CD2A-4940-B5FD-743BBA3573E8}" type="presOf" srcId="{43694791-4E4F-4F7E-92F6-76063872F433}" destId="{85A74513-A0F0-4557-A083-517E68D8B033}" srcOrd="1" destOrd="0" presId="urn:microsoft.com/office/officeart/2016/7/layout/VerticalDownArrowProcess"/>
    <dgm:cxn modelId="{4E4A114D-64DC-4215-BD6E-64C5E37E4CF5}" type="presOf" srcId="{9A55885D-41EB-4B0A-BB66-B0D2BEA9E3EE}" destId="{676BF251-5BC7-4862-9A4C-0FD2136B2F1A}" srcOrd="0" destOrd="0" presId="urn:microsoft.com/office/officeart/2016/7/layout/VerticalDownArrowProcess"/>
    <dgm:cxn modelId="{83FFB858-B56F-4B17-8FC5-4CFE7412C371}" type="presOf" srcId="{43694791-4E4F-4F7E-92F6-76063872F433}" destId="{CF5E0164-EAB7-4FC3-A31E-3D0F53C76E9F}" srcOrd="0" destOrd="0" presId="urn:microsoft.com/office/officeart/2016/7/layout/VerticalDownArrowProcess"/>
    <dgm:cxn modelId="{D3896F7D-4C7E-4DA0-95F1-C0A749B634BE}" srcId="{6A89AE7C-047D-4DAE-A5F3-279D40279B9C}" destId="{7972CC2F-F20E-42A2-B8C6-F54B508C8DC3}" srcOrd="0" destOrd="0" parTransId="{DA23EC87-9854-4B0A-902A-E343DA18B70E}" sibTransId="{A0A42B2F-BE70-4065-9519-AC6D50335D43}"/>
    <dgm:cxn modelId="{315E5B84-44B6-4BDD-BD4A-795E6C4EEFC5}" srcId="{6A89AE7C-047D-4DAE-A5F3-279D40279B9C}" destId="{43694791-4E4F-4F7E-92F6-76063872F433}" srcOrd="2" destOrd="0" parTransId="{3F774981-A072-4C53-B839-E0358714FEC4}" sibTransId="{1065F31C-4CFE-4948-ADBB-4A668800E497}"/>
    <dgm:cxn modelId="{5B11C990-CEFF-4830-A078-ACC9B11C0D1E}" srcId="{7972CC2F-F20E-42A2-B8C6-F54B508C8DC3}" destId="{05F3612F-681B-4707-AB92-EFCFE0700D0F}" srcOrd="0" destOrd="0" parTransId="{D0628A1D-64BB-4649-968A-2378B5735D92}" sibTransId="{818E65F3-099C-4BBB-A41A-869083D02191}"/>
    <dgm:cxn modelId="{C1067592-81F2-4FE7-8DE9-99B46C57FB5B}" srcId="{F80AEBA6-841B-4023-979E-A18EA9ACB78E}" destId="{A68A5CC5-491D-43FC-922F-A62D57ACC495}" srcOrd="0" destOrd="0" parTransId="{AD2639B0-1EE3-4288-82FC-F03EE1189E34}" sibTransId="{819CC19B-365A-485C-A7B6-C9ADE3296B01}"/>
    <dgm:cxn modelId="{C75533AC-6124-45A3-9F19-8E496D57A745}" type="presOf" srcId="{F80AEBA6-841B-4023-979E-A18EA9ACB78E}" destId="{59F3ED07-4365-4109-A926-6B750794BF89}" srcOrd="0" destOrd="0" presId="urn:microsoft.com/office/officeart/2016/7/layout/VerticalDownArrowProcess"/>
    <dgm:cxn modelId="{30A8C3B2-0EE5-442D-B2BA-476DC8C8C6BB}" type="presOf" srcId="{A68A5CC5-491D-43FC-922F-A62D57ACC495}" destId="{665329B4-C405-4F40-AB54-0C25FFA6F4F7}" srcOrd="0" destOrd="0" presId="urn:microsoft.com/office/officeart/2016/7/layout/VerticalDownArrowProcess"/>
    <dgm:cxn modelId="{C60D99B9-4A40-4D50-88D1-A1536AB67D1B}" type="presOf" srcId="{0DC52730-8D15-4E73-AB6A-23110ED6F5C3}" destId="{5C90F13F-E5C0-4FCD-8BB6-20668A0BEF79}" srcOrd="1" destOrd="0" presId="urn:microsoft.com/office/officeart/2016/7/layout/VerticalDownArrowProcess"/>
    <dgm:cxn modelId="{9C78BDCF-9AC4-44E0-AB0A-D16EF0D62867}" type="presOf" srcId="{6BAB6B16-D9E6-427D-96CA-7E370266B46D}" destId="{BBC28A04-0227-4376-9567-1CB578650C86}" srcOrd="0" destOrd="0" presId="urn:microsoft.com/office/officeart/2016/7/layout/VerticalDownArrowProcess"/>
    <dgm:cxn modelId="{CA2102D5-B57E-4362-918D-317CDA7E8AFC}" srcId="{43694791-4E4F-4F7E-92F6-76063872F433}" destId="{9A55885D-41EB-4B0A-BB66-B0D2BEA9E3EE}" srcOrd="0" destOrd="0" parTransId="{F806A273-A91A-4BA2-8350-35C369A3D703}" sibTransId="{D3ABBA69-55AB-4967-A641-793682E39FF1}"/>
    <dgm:cxn modelId="{4C83EFDA-C3E0-4C07-860C-AE473DA22FFB}" type="presOf" srcId="{05F3612F-681B-4707-AB92-EFCFE0700D0F}" destId="{D85BE320-341E-483D-B7AF-FC052FA74E7C}" srcOrd="0" destOrd="0" presId="urn:microsoft.com/office/officeart/2016/7/layout/VerticalDownArrowProcess"/>
    <dgm:cxn modelId="{153C4DE0-C41D-4D8A-BD44-A59B6366B42A}" srcId="{6A89AE7C-047D-4DAE-A5F3-279D40279B9C}" destId="{0DC52730-8D15-4E73-AB6A-23110ED6F5C3}" srcOrd="1" destOrd="0" parTransId="{66CD96BA-B5B4-40F8-9BB6-028706F6C973}" sibTransId="{DBFED89F-4AEA-4FB9-8578-65A4ED8D6476}"/>
    <dgm:cxn modelId="{A865DDEA-39B4-4FC8-BAF0-B2B5FDB43DE6}" type="presOf" srcId="{7972CC2F-F20E-42A2-B8C6-F54B508C8DC3}" destId="{42FB3C6D-FACA-404C-9A15-849A62762EFE}" srcOrd="1" destOrd="0" presId="urn:microsoft.com/office/officeart/2016/7/layout/VerticalDownArrowProcess"/>
    <dgm:cxn modelId="{29C497F1-F6E8-407B-A532-88F8A439B07B}" srcId="{6A89AE7C-047D-4DAE-A5F3-279D40279B9C}" destId="{F80AEBA6-841B-4023-979E-A18EA9ACB78E}" srcOrd="3" destOrd="0" parTransId="{C4DC9782-C62C-4037-BEB9-C4B51B90718C}" sibTransId="{38AE30F6-4DED-4DBB-9A2F-C77AA47156D2}"/>
    <dgm:cxn modelId="{4D4349FD-98B5-4691-9F90-849C8E174CB9}" type="presOf" srcId="{0DC52730-8D15-4E73-AB6A-23110ED6F5C3}" destId="{A29D4A62-A609-48D7-A7DB-A5C57A40366E}" srcOrd="0" destOrd="0" presId="urn:microsoft.com/office/officeart/2016/7/layout/VerticalDownArrowProcess"/>
    <dgm:cxn modelId="{F826CBFD-0AB4-4ABC-A417-586023FCA8FC}" srcId="{0DC52730-8D15-4E73-AB6A-23110ED6F5C3}" destId="{6BAB6B16-D9E6-427D-96CA-7E370266B46D}" srcOrd="0" destOrd="0" parTransId="{20D99574-B3E6-4DEB-9486-D84FB93530F7}" sibTransId="{8882602E-0FAA-4EFA-8AC7-14160A2A5336}"/>
    <dgm:cxn modelId="{5D5E02CF-97C6-4E18-8E9D-F0F3CB20E8EA}" type="presParOf" srcId="{F9F9331D-C913-4846-A72E-DFED1EF53722}" destId="{29E5A071-853F-4DE9-9BCF-A0D6CC49C072}" srcOrd="0" destOrd="0" presId="urn:microsoft.com/office/officeart/2016/7/layout/VerticalDownArrowProcess"/>
    <dgm:cxn modelId="{5EA74791-75B2-4781-8545-6B58E826C39D}" type="presParOf" srcId="{29E5A071-853F-4DE9-9BCF-A0D6CC49C072}" destId="{59F3ED07-4365-4109-A926-6B750794BF89}" srcOrd="0" destOrd="0" presId="urn:microsoft.com/office/officeart/2016/7/layout/VerticalDownArrowProcess"/>
    <dgm:cxn modelId="{44182232-7D63-457D-AB31-3B58FE490C5C}" type="presParOf" srcId="{29E5A071-853F-4DE9-9BCF-A0D6CC49C072}" destId="{665329B4-C405-4F40-AB54-0C25FFA6F4F7}" srcOrd="1" destOrd="0" presId="urn:microsoft.com/office/officeart/2016/7/layout/VerticalDownArrowProcess"/>
    <dgm:cxn modelId="{A7706556-53E8-49A8-9A3D-4EA2E2C5E2C3}" type="presParOf" srcId="{F9F9331D-C913-4846-A72E-DFED1EF53722}" destId="{058A6FD7-03D5-4048-80B9-2C47E04B8E77}" srcOrd="1" destOrd="0" presId="urn:microsoft.com/office/officeart/2016/7/layout/VerticalDownArrowProcess"/>
    <dgm:cxn modelId="{FC0C20A9-445B-417F-A4EA-70E7E706C90F}" type="presParOf" srcId="{F9F9331D-C913-4846-A72E-DFED1EF53722}" destId="{C65807F3-B642-4BCF-A771-2E83CB477F07}" srcOrd="2" destOrd="0" presId="urn:microsoft.com/office/officeart/2016/7/layout/VerticalDownArrowProcess"/>
    <dgm:cxn modelId="{46C39805-5485-4A96-BBEA-0F7D48B47F86}" type="presParOf" srcId="{C65807F3-B642-4BCF-A771-2E83CB477F07}" destId="{CF5E0164-EAB7-4FC3-A31E-3D0F53C76E9F}" srcOrd="0" destOrd="0" presId="urn:microsoft.com/office/officeart/2016/7/layout/VerticalDownArrowProcess"/>
    <dgm:cxn modelId="{3E8BADC9-DCEB-4D4E-9A87-080C89FD3D2F}" type="presParOf" srcId="{C65807F3-B642-4BCF-A771-2E83CB477F07}" destId="{85A74513-A0F0-4557-A083-517E68D8B033}" srcOrd="1" destOrd="0" presId="urn:microsoft.com/office/officeart/2016/7/layout/VerticalDownArrowProcess"/>
    <dgm:cxn modelId="{0444B1B4-A21D-475A-9C9A-79C7195C81E7}" type="presParOf" srcId="{C65807F3-B642-4BCF-A771-2E83CB477F07}" destId="{676BF251-5BC7-4862-9A4C-0FD2136B2F1A}" srcOrd="2" destOrd="0" presId="urn:microsoft.com/office/officeart/2016/7/layout/VerticalDownArrowProcess"/>
    <dgm:cxn modelId="{98746228-92A4-4C29-B851-EE96D30ADEB1}" type="presParOf" srcId="{F9F9331D-C913-4846-A72E-DFED1EF53722}" destId="{7140B64E-14CD-4B3E-BFA3-7B50E31CC3E3}" srcOrd="3" destOrd="0" presId="urn:microsoft.com/office/officeart/2016/7/layout/VerticalDownArrowProcess"/>
    <dgm:cxn modelId="{4DEE3B79-B6D0-4022-9BC7-22EF6A1A0C3F}" type="presParOf" srcId="{F9F9331D-C913-4846-A72E-DFED1EF53722}" destId="{EE8A1DCE-7B1F-484A-9CBA-2C3B363B6CD2}" srcOrd="4" destOrd="0" presId="urn:microsoft.com/office/officeart/2016/7/layout/VerticalDownArrowProcess"/>
    <dgm:cxn modelId="{323B8D7B-6B1A-45D6-BD65-E72742623834}" type="presParOf" srcId="{EE8A1DCE-7B1F-484A-9CBA-2C3B363B6CD2}" destId="{A29D4A62-A609-48D7-A7DB-A5C57A40366E}" srcOrd="0" destOrd="0" presId="urn:microsoft.com/office/officeart/2016/7/layout/VerticalDownArrowProcess"/>
    <dgm:cxn modelId="{A6A91EA2-0195-43BD-AFA6-D8C9641FEC76}" type="presParOf" srcId="{EE8A1DCE-7B1F-484A-9CBA-2C3B363B6CD2}" destId="{5C90F13F-E5C0-4FCD-8BB6-20668A0BEF79}" srcOrd="1" destOrd="0" presId="urn:microsoft.com/office/officeart/2016/7/layout/VerticalDownArrowProcess"/>
    <dgm:cxn modelId="{D17D276A-E1AA-4D3A-A4AB-00CEC9A9DB39}" type="presParOf" srcId="{EE8A1DCE-7B1F-484A-9CBA-2C3B363B6CD2}" destId="{BBC28A04-0227-4376-9567-1CB578650C86}" srcOrd="2" destOrd="0" presId="urn:microsoft.com/office/officeart/2016/7/layout/VerticalDownArrowProcess"/>
    <dgm:cxn modelId="{F12732A8-72E1-4D0E-B375-EB531BE0FD26}" type="presParOf" srcId="{F9F9331D-C913-4846-A72E-DFED1EF53722}" destId="{DEAB37B3-EB03-4FE6-82AA-5866062F4D8A}" srcOrd="5" destOrd="0" presId="urn:microsoft.com/office/officeart/2016/7/layout/VerticalDownArrowProcess"/>
    <dgm:cxn modelId="{D22D8404-38E8-4EF4-8B75-8C14919A7371}" type="presParOf" srcId="{F9F9331D-C913-4846-A72E-DFED1EF53722}" destId="{E59CF7E1-B4EB-4379-A887-BAC33DFA8BE0}" srcOrd="6" destOrd="0" presId="urn:microsoft.com/office/officeart/2016/7/layout/VerticalDownArrowProcess"/>
    <dgm:cxn modelId="{7F5C1BB8-3080-43B1-83B7-8C26EC85FAC5}" type="presParOf" srcId="{E59CF7E1-B4EB-4379-A887-BAC33DFA8BE0}" destId="{202AE686-F47C-4FEA-943D-06FBB98F1EC6}" srcOrd="0" destOrd="0" presId="urn:microsoft.com/office/officeart/2016/7/layout/VerticalDownArrowProcess"/>
    <dgm:cxn modelId="{ADDEDDBD-0756-40EC-8D3D-DCE335899C9A}" type="presParOf" srcId="{E59CF7E1-B4EB-4379-A887-BAC33DFA8BE0}" destId="{42FB3C6D-FACA-404C-9A15-849A62762EFE}" srcOrd="1" destOrd="0" presId="urn:microsoft.com/office/officeart/2016/7/layout/VerticalDownArrowProcess"/>
    <dgm:cxn modelId="{C3425778-28DB-48B2-BE8C-FC6405950B15}" type="presParOf" srcId="{E59CF7E1-B4EB-4379-A887-BAC33DFA8BE0}" destId="{D85BE320-341E-483D-B7AF-FC052FA74E7C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7EB8CE-D181-4E93-9B0D-F4B8133BB02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034899A-1CEE-4CFF-B31D-F82EA1A334F5}">
      <dgm:prSet/>
      <dgm:spPr/>
      <dgm:t>
        <a:bodyPr/>
        <a:lstStyle/>
        <a:p>
          <a:r>
            <a:rPr lang="en-US"/>
            <a:t>A) Complain that the house is messy.</a:t>
          </a:r>
        </a:p>
      </dgm:t>
    </dgm:pt>
    <dgm:pt modelId="{1EFB78ED-6678-43D5-B574-9E915FD37191}" type="parTrans" cxnId="{A07197A3-5FC5-420C-85D9-D73F0692A41A}">
      <dgm:prSet/>
      <dgm:spPr/>
      <dgm:t>
        <a:bodyPr/>
        <a:lstStyle/>
        <a:p>
          <a:endParaRPr lang="en-US"/>
        </a:p>
      </dgm:t>
    </dgm:pt>
    <dgm:pt modelId="{420B89FA-ED73-41B6-BE58-265EC6874BA9}" type="sibTrans" cxnId="{A07197A3-5FC5-420C-85D9-D73F0692A41A}">
      <dgm:prSet/>
      <dgm:spPr/>
      <dgm:t>
        <a:bodyPr/>
        <a:lstStyle/>
        <a:p>
          <a:endParaRPr lang="en-US"/>
        </a:p>
      </dgm:t>
    </dgm:pt>
    <dgm:pt modelId="{C705D7F6-BA99-4796-8E64-5F4C3E338E3D}">
      <dgm:prSet/>
      <dgm:spPr/>
      <dgm:t>
        <a:bodyPr/>
        <a:lstStyle/>
        <a:p>
          <a:r>
            <a:rPr lang="en-US"/>
            <a:t>B) Offer to help with chores until they recover.</a:t>
          </a:r>
        </a:p>
      </dgm:t>
    </dgm:pt>
    <dgm:pt modelId="{0A872FEB-3ED5-4120-A481-18DA954F7358}" type="parTrans" cxnId="{554526C1-76EA-432B-A781-ABD4989237FD}">
      <dgm:prSet/>
      <dgm:spPr/>
      <dgm:t>
        <a:bodyPr/>
        <a:lstStyle/>
        <a:p>
          <a:endParaRPr lang="en-US"/>
        </a:p>
      </dgm:t>
    </dgm:pt>
    <dgm:pt modelId="{497DBC36-5236-46FA-98EC-460B8BDDE0BB}" type="sibTrans" cxnId="{554526C1-76EA-432B-A781-ABD4989237FD}">
      <dgm:prSet/>
      <dgm:spPr/>
      <dgm:t>
        <a:bodyPr/>
        <a:lstStyle/>
        <a:p>
          <a:endParaRPr lang="en-US"/>
        </a:p>
      </dgm:t>
    </dgm:pt>
    <dgm:pt modelId="{ADAB0A46-F244-469E-8EE5-BC3668EF7EAB}">
      <dgm:prSet/>
      <dgm:spPr/>
      <dgm:t>
        <a:bodyPr/>
        <a:lstStyle/>
        <a:p>
          <a:r>
            <a:rPr lang="en-US"/>
            <a:t>C) Wait until they ask for help.</a:t>
          </a:r>
        </a:p>
      </dgm:t>
    </dgm:pt>
    <dgm:pt modelId="{567C9D1B-787E-40B2-A1BD-BF290B0D8902}" type="parTrans" cxnId="{E50B326C-6748-4929-B145-77FE6DB28136}">
      <dgm:prSet/>
      <dgm:spPr/>
      <dgm:t>
        <a:bodyPr/>
        <a:lstStyle/>
        <a:p>
          <a:endParaRPr lang="en-US"/>
        </a:p>
      </dgm:t>
    </dgm:pt>
    <dgm:pt modelId="{135AD31C-C350-4908-AF5B-7F7277C684CB}" type="sibTrans" cxnId="{E50B326C-6748-4929-B145-77FE6DB28136}">
      <dgm:prSet/>
      <dgm:spPr/>
      <dgm:t>
        <a:bodyPr/>
        <a:lstStyle/>
        <a:p>
          <a:endParaRPr lang="en-US"/>
        </a:p>
      </dgm:t>
    </dgm:pt>
    <dgm:pt modelId="{2A7C36F9-BB49-4104-8AAC-7461B1B1CA85}">
      <dgm:prSet/>
      <dgm:spPr/>
      <dgm:t>
        <a:bodyPr/>
        <a:lstStyle/>
        <a:p>
          <a:r>
            <a:rPr lang="en-US"/>
            <a:t>D) Ignore the situation.</a:t>
          </a:r>
        </a:p>
      </dgm:t>
    </dgm:pt>
    <dgm:pt modelId="{5909D5CB-D0BB-449B-887B-A897B787C08D}" type="parTrans" cxnId="{B1273C33-AD54-46A4-9B9F-296F8B99331A}">
      <dgm:prSet/>
      <dgm:spPr/>
      <dgm:t>
        <a:bodyPr/>
        <a:lstStyle/>
        <a:p>
          <a:endParaRPr lang="en-US"/>
        </a:p>
      </dgm:t>
    </dgm:pt>
    <dgm:pt modelId="{25D00D8A-FF2D-46C4-9C3B-CFB927919088}" type="sibTrans" cxnId="{B1273C33-AD54-46A4-9B9F-296F8B99331A}">
      <dgm:prSet/>
      <dgm:spPr/>
      <dgm:t>
        <a:bodyPr/>
        <a:lstStyle/>
        <a:p>
          <a:endParaRPr lang="en-US"/>
        </a:p>
      </dgm:t>
    </dgm:pt>
    <dgm:pt modelId="{B7004364-4420-42CC-9136-A5848B653A21}" type="pres">
      <dgm:prSet presAssocID="{647EB8CE-D181-4E93-9B0D-F4B8133BB026}" presName="Name0" presStyleCnt="0">
        <dgm:presLayoutVars>
          <dgm:dir/>
          <dgm:resizeHandles val="exact"/>
        </dgm:presLayoutVars>
      </dgm:prSet>
      <dgm:spPr/>
    </dgm:pt>
    <dgm:pt modelId="{608D4B65-A9B6-41E8-ABCA-C50443705966}" type="pres">
      <dgm:prSet presAssocID="{8034899A-1CEE-4CFF-B31D-F82EA1A334F5}" presName="node" presStyleLbl="node1" presStyleIdx="0" presStyleCnt="4">
        <dgm:presLayoutVars>
          <dgm:bulletEnabled val="1"/>
        </dgm:presLayoutVars>
      </dgm:prSet>
      <dgm:spPr/>
    </dgm:pt>
    <dgm:pt modelId="{F47A87F7-445F-47E8-9DF9-9C7BD6E7125F}" type="pres">
      <dgm:prSet presAssocID="{420B89FA-ED73-41B6-BE58-265EC6874BA9}" presName="sibTrans" presStyleLbl="sibTrans1D1" presStyleIdx="0" presStyleCnt="3"/>
      <dgm:spPr/>
    </dgm:pt>
    <dgm:pt modelId="{37252EB1-55E1-46A5-9E67-DEF64EA95978}" type="pres">
      <dgm:prSet presAssocID="{420B89FA-ED73-41B6-BE58-265EC6874BA9}" presName="connectorText" presStyleLbl="sibTrans1D1" presStyleIdx="0" presStyleCnt="3"/>
      <dgm:spPr/>
    </dgm:pt>
    <dgm:pt modelId="{F138F028-EDD8-409C-8644-F26E85C5576E}" type="pres">
      <dgm:prSet presAssocID="{C705D7F6-BA99-4796-8E64-5F4C3E338E3D}" presName="node" presStyleLbl="node1" presStyleIdx="1" presStyleCnt="4">
        <dgm:presLayoutVars>
          <dgm:bulletEnabled val="1"/>
        </dgm:presLayoutVars>
      </dgm:prSet>
      <dgm:spPr/>
    </dgm:pt>
    <dgm:pt modelId="{7B2D0955-3F86-40D4-910B-F062F764F52B}" type="pres">
      <dgm:prSet presAssocID="{497DBC36-5236-46FA-98EC-460B8BDDE0BB}" presName="sibTrans" presStyleLbl="sibTrans1D1" presStyleIdx="1" presStyleCnt="3"/>
      <dgm:spPr/>
    </dgm:pt>
    <dgm:pt modelId="{96492ED6-77ED-49C5-9BB5-ED9EF9859480}" type="pres">
      <dgm:prSet presAssocID="{497DBC36-5236-46FA-98EC-460B8BDDE0BB}" presName="connectorText" presStyleLbl="sibTrans1D1" presStyleIdx="1" presStyleCnt="3"/>
      <dgm:spPr/>
    </dgm:pt>
    <dgm:pt modelId="{2649B753-6BED-47DA-9E68-D93C3EA1C36C}" type="pres">
      <dgm:prSet presAssocID="{ADAB0A46-F244-469E-8EE5-BC3668EF7EAB}" presName="node" presStyleLbl="node1" presStyleIdx="2" presStyleCnt="4">
        <dgm:presLayoutVars>
          <dgm:bulletEnabled val="1"/>
        </dgm:presLayoutVars>
      </dgm:prSet>
      <dgm:spPr/>
    </dgm:pt>
    <dgm:pt modelId="{630DB9E8-C00B-4EE0-B916-DECD5CF5A15F}" type="pres">
      <dgm:prSet presAssocID="{135AD31C-C350-4908-AF5B-7F7277C684CB}" presName="sibTrans" presStyleLbl="sibTrans1D1" presStyleIdx="2" presStyleCnt="3"/>
      <dgm:spPr/>
    </dgm:pt>
    <dgm:pt modelId="{75F33E53-948E-4FB0-91C9-407CAC8CB8DF}" type="pres">
      <dgm:prSet presAssocID="{135AD31C-C350-4908-AF5B-7F7277C684CB}" presName="connectorText" presStyleLbl="sibTrans1D1" presStyleIdx="2" presStyleCnt="3"/>
      <dgm:spPr/>
    </dgm:pt>
    <dgm:pt modelId="{E3AFA9E4-0A81-42B4-9892-F2D97B3B34AE}" type="pres">
      <dgm:prSet presAssocID="{2A7C36F9-BB49-4104-8AAC-7461B1B1CA85}" presName="node" presStyleLbl="node1" presStyleIdx="3" presStyleCnt="4">
        <dgm:presLayoutVars>
          <dgm:bulletEnabled val="1"/>
        </dgm:presLayoutVars>
      </dgm:prSet>
      <dgm:spPr/>
    </dgm:pt>
  </dgm:ptLst>
  <dgm:cxnLst>
    <dgm:cxn modelId="{8B432A0C-F72B-413C-9490-12452C96668A}" type="presOf" srcId="{ADAB0A46-F244-469E-8EE5-BC3668EF7EAB}" destId="{2649B753-6BED-47DA-9E68-D93C3EA1C36C}" srcOrd="0" destOrd="0" presId="urn:microsoft.com/office/officeart/2016/7/layout/RepeatingBendingProcessNew"/>
    <dgm:cxn modelId="{1A682B13-35B4-4FD9-8333-0341E42443D2}" type="presOf" srcId="{2A7C36F9-BB49-4104-8AAC-7461B1B1CA85}" destId="{E3AFA9E4-0A81-42B4-9892-F2D97B3B34AE}" srcOrd="0" destOrd="0" presId="urn:microsoft.com/office/officeart/2016/7/layout/RepeatingBendingProcessNew"/>
    <dgm:cxn modelId="{67BB1819-32CE-46AF-9959-92D35AF53697}" type="presOf" srcId="{C705D7F6-BA99-4796-8E64-5F4C3E338E3D}" destId="{F138F028-EDD8-409C-8644-F26E85C5576E}" srcOrd="0" destOrd="0" presId="urn:microsoft.com/office/officeart/2016/7/layout/RepeatingBendingProcessNew"/>
    <dgm:cxn modelId="{DDD90C1D-7DD1-4053-9794-C9A6AF2E3373}" type="presOf" srcId="{497DBC36-5236-46FA-98EC-460B8BDDE0BB}" destId="{7B2D0955-3F86-40D4-910B-F062F764F52B}" srcOrd="0" destOrd="0" presId="urn:microsoft.com/office/officeart/2016/7/layout/RepeatingBendingProcessNew"/>
    <dgm:cxn modelId="{B1273C33-AD54-46A4-9B9F-296F8B99331A}" srcId="{647EB8CE-D181-4E93-9B0D-F4B8133BB026}" destId="{2A7C36F9-BB49-4104-8AAC-7461B1B1CA85}" srcOrd="3" destOrd="0" parTransId="{5909D5CB-D0BB-449B-887B-A897B787C08D}" sibTransId="{25D00D8A-FF2D-46C4-9C3B-CFB927919088}"/>
    <dgm:cxn modelId="{0055545D-6C68-4F38-B273-DA5D2D05BBC2}" type="presOf" srcId="{420B89FA-ED73-41B6-BE58-265EC6874BA9}" destId="{37252EB1-55E1-46A5-9E67-DEF64EA95978}" srcOrd="1" destOrd="0" presId="urn:microsoft.com/office/officeart/2016/7/layout/RepeatingBendingProcessNew"/>
    <dgm:cxn modelId="{E50B326C-6748-4929-B145-77FE6DB28136}" srcId="{647EB8CE-D181-4E93-9B0D-F4B8133BB026}" destId="{ADAB0A46-F244-469E-8EE5-BC3668EF7EAB}" srcOrd="2" destOrd="0" parTransId="{567C9D1B-787E-40B2-A1BD-BF290B0D8902}" sibTransId="{135AD31C-C350-4908-AF5B-7F7277C684CB}"/>
    <dgm:cxn modelId="{A07197A3-5FC5-420C-85D9-D73F0692A41A}" srcId="{647EB8CE-D181-4E93-9B0D-F4B8133BB026}" destId="{8034899A-1CEE-4CFF-B31D-F82EA1A334F5}" srcOrd="0" destOrd="0" parTransId="{1EFB78ED-6678-43D5-B574-9E915FD37191}" sibTransId="{420B89FA-ED73-41B6-BE58-265EC6874BA9}"/>
    <dgm:cxn modelId="{F80C6AB0-818D-4875-B444-A3BCDFE4E303}" type="presOf" srcId="{497DBC36-5236-46FA-98EC-460B8BDDE0BB}" destId="{96492ED6-77ED-49C5-9BB5-ED9EF9859480}" srcOrd="1" destOrd="0" presId="urn:microsoft.com/office/officeart/2016/7/layout/RepeatingBendingProcessNew"/>
    <dgm:cxn modelId="{6AB330BE-95D3-49D7-B800-C0B558F060D0}" type="presOf" srcId="{135AD31C-C350-4908-AF5B-7F7277C684CB}" destId="{630DB9E8-C00B-4EE0-B916-DECD5CF5A15F}" srcOrd="0" destOrd="0" presId="urn:microsoft.com/office/officeart/2016/7/layout/RepeatingBendingProcessNew"/>
    <dgm:cxn modelId="{554526C1-76EA-432B-A781-ABD4989237FD}" srcId="{647EB8CE-D181-4E93-9B0D-F4B8133BB026}" destId="{C705D7F6-BA99-4796-8E64-5F4C3E338E3D}" srcOrd="1" destOrd="0" parTransId="{0A872FEB-3ED5-4120-A481-18DA954F7358}" sibTransId="{497DBC36-5236-46FA-98EC-460B8BDDE0BB}"/>
    <dgm:cxn modelId="{D56C49D8-F7B1-44F7-9516-8B94FA22A0F6}" type="presOf" srcId="{420B89FA-ED73-41B6-BE58-265EC6874BA9}" destId="{F47A87F7-445F-47E8-9DF9-9C7BD6E7125F}" srcOrd="0" destOrd="0" presId="urn:microsoft.com/office/officeart/2016/7/layout/RepeatingBendingProcessNew"/>
    <dgm:cxn modelId="{CA0C86DD-E98E-450F-823D-4742FBD4C01A}" type="presOf" srcId="{8034899A-1CEE-4CFF-B31D-F82EA1A334F5}" destId="{608D4B65-A9B6-41E8-ABCA-C50443705966}" srcOrd="0" destOrd="0" presId="urn:microsoft.com/office/officeart/2016/7/layout/RepeatingBendingProcessNew"/>
    <dgm:cxn modelId="{2F9C8FE3-28DA-479A-9D08-7288498D0022}" type="presOf" srcId="{647EB8CE-D181-4E93-9B0D-F4B8133BB026}" destId="{B7004364-4420-42CC-9136-A5848B653A21}" srcOrd="0" destOrd="0" presId="urn:microsoft.com/office/officeart/2016/7/layout/RepeatingBendingProcessNew"/>
    <dgm:cxn modelId="{18C393FB-1EE6-4A6E-92E3-044820AB9B69}" type="presOf" srcId="{135AD31C-C350-4908-AF5B-7F7277C684CB}" destId="{75F33E53-948E-4FB0-91C9-407CAC8CB8DF}" srcOrd="1" destOrd="0" presId="urn:microsoft.com/office/officeart/2016/7/layout/RepeatingBendingProcessNew"/>
    <dgm:cxn modelId="{B89D3C8F-629A-4ACE-81E6-8AB9E1B9F561}" type="presParOf" srcId="{B7004364-4420-42CC-9136-A5848B653A21}" destId="{608D4B65-A9B6-41E8-ABCA-C50443705966}" srcOrd="0" destOrd="0" presId="urn:microsoft.com/office/officeart/2016/7/layout/RepeatingBendingProcessNew"/>
    <dgm:cxn modelId="{03417601-E3FB-4AFF-B58F-1A0C78AA2F63}" type="presParOf" srcId="{B7004364-4420-42CC-9136-A5848B653A21}" destId="{F47A87F7-445F-47E8-9DF9-9C7BD6E7125F}" srcOrd="1" destOrd="0" presId="urn:microsoft.com/office/officeart/2016/7/layout/RepeatingBendingProcessNew"/>
    <dgm:cxn modelId="{AB613305-3F99-4D1D-B5A5-808338CAE2D9}" type="presParOf" srcId="{F47A87F7-445F-47E8-9DF9-9C7BD6E7125F}" destId="{37252EB1-55E1-46A5-9E67-DEF64EA95978}" srcOrd="0" destOrd="0" presId="urn:microsoft.com/office/officeart/2016/7/layout/RepeatingBendingProcessNew"/>
    <dgm:cxn modelId="{1A660685-A4BB-46D9-998C-4124B3184E02}" type="presParOf" srcId="{B7004364-4420-42CC-9136-A5848B653A21}" destId="{F138F028-EDD8-409C-8644-F26E85C5576E}" srcOrd="2" destOrd="0" presId="urn:microsoft.com/office/officeart/2016/7/layout/RepeatingBendingProcessNew"/>
    <dgm:cxn modelId="{9A6D95CC-2473-4EEE-98CC-9F56EEEE18F9}" type="presParOf" srcId="{B7004364-4420-42CC-9136-A5848B653A21}" destId="{7B2D0955-3F86-40D4-910B-F062F764F52B}" srcOrd="3" destOrd="0" presId="urn:microsoft.com/office/officeart/2016/7/layout/RepeatingBendingProcessNew"/>
    <dgm:cxn modelId="{82DA1778-395D-4455-BC44-4C60588E2B3D}" type="presParOf" srcId="{7B2D0955-3F86-40D4-910B-F062F764F52B}" destId="{96492ED6-77ED-49C5-9BB5-ED9EF9859480}" srcOrd="0" destOrd="0" presId="urn:microsoft.com/office/officeart/2016/7/layout/RepeatingBendingProcessNew"/>
    <dgm:cxn modelId="{197DA25F-C1F9-4F84-AB2E-C8314C7CA3FF}" type="presParOf" srcId="{B7004364-4420-42CC-9136-A5848B653A21}" destId="{2649B753-6BED-47DA-9E68-D93C3EA1C36C}" srcOrd="4" destOrd="0" presId="urn:microsoft.com/office/officeart/2016/7/layout/RepeatingBendingProcessNew"/>
    <dgm:cxn modelId="{1707F075-3B44-4049-90C3-075A25091B8E}" type="presParOf" srcId="{B7004364-4420-42CC-9136-A5848B653A21}" destId="{630DB9E8-C00B-4EE0-B916-DECD5CF5A15F}" srcOrd="5" destOrd="0" presId="urn:microsoft.com/office/officeart/2016/7/layout/RepeatingBendingProcessNew"/>
    <dgm:cxn modelId="{B561F196-BC5A-4C4D-AAF4-8A01D412C3FA}" type="presParOf" srcId="{630DB9E8-C00B-4EE0-B916-DECD5CF5A15F}" destId="{75F33E53-948E-4FB0-91C9-407CAC8CB8DF}" srcOrd="0" destOrd="0" presId="urn:microsoft.com/office/officeart/2016/7/layout/RepeatingBendingProcessNew"/>
    <dgm:cxn modelId="{B8B89950-6BAC-4095-A738-BAF4DA7D4F5A}" type="presParOf" srcId="{B7004364-4420-42CC-9136-A5848B653A21}" destId="{E3AFA9E4-0A81-42B4-9892-F2D97B3B34AE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14E2EA-D0FA-48B0-A751-DE8C3F111D85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AA76591-6F84-4F48-ABBB-0D6E7CCE9CDA}">
      <dgm:prSet/>
      <dgm:spPr/>
      <dgm:t>
        <a:bodyPr/>
        <a:lstStyle/>
        <a:p>
          <a:r>
            <a:rPr lang="en-US"/>
            <a:t>A) Buy your item and say you’ll help later.</a:t>
          </a:r>
        </a:p>
      </dgm:t>
    </dgm:pt>
    <dgm:pt modelId="{57ECFB91-A962-4CCC-920D-430B578FB688}" type="parTrans" cxnId="{3C3C313B-E286-458F-A4CD-534EE929C3A8}">
      <dgm:prSet/>
      <dgm:spPr/>
      <dgm:t>
        <a:bodyPr/>
        <a:lstStyle/>
        <a:p>
          <a:endParaRPr lang="en-US"/>
        </a:p>
      </dgm:t>
    </dgm:pt>
    <dgm:pt modelId="{FD86C604-E469-4C93-A8E1-1216BE377870}" type="sibTrans" cxnId="{3C3C313B-E286-458F-A4CD-534EE929C3A8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E6C8185-0BC6-4406-9F98-F96A38F7E940}">
      <dgm:prSet/>
      <dgm:spPr/>
      <dgm:t>
        <a:bodyPr/>
        <a:lstStyle/>
        <a:p>
          <a:r>
            <a:rPr lang="en-US"/>
            <a:t>B) Lend them money with high interest.</a:t>
          </a:r>
        </a:p>
      </dgm:t>
    </dgm:pt>
    <dgm:pt modelId="{1A829350-BE8F-4A57-991D-C9CB6393D1DF}" type="parTrans" cxnId="{60265250-6B77-4A19-9385-35DE88DDF762}">
      <dgm:prSet/>
      <dgm:spPr/>
      <dgm:t>
        <a:bodyPr/>
        <a:lstStyle/>
        <a:p>
          <a:endParaRPr lang="en-US"/>
        </a:p>
      </dgm:t>
    </dgm:pt>
    <dgm:pt modelId="{ACEF248B-429E-4534-B27E-AC44904F950F}" type="sibTrans" cxnId="{60265250-6B77-4A19-9385-35DE88DDF76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402C206-7C6F-459A-976F-067060A26297}">
      <dgm:prSet/>
      <dgm:spPr/>
      <dgm:t>
        <a:bodyPr/>
        <a:lstStyle/>
        <a:p>
          <a:r>
            <a:rPr lang="en-US"/>
            <a:t>C) Give or lend them what they need without expecting return.</a:t>
          </a:r>
        </a:p>
      </dgm:t>
    </dgm:pt>
    <dgm:pt modelId="{198506D6-9BCD-404A-8A02-C52DDE038E83}" type="parTrans" cxnId="{3119AFC0-04A7-4806-B7E7-5FC6A910C18F}">
      <dgm:prSet/>
      <dgm:spPr/>
      <dgm:t>
        <a:bodyPr/>
        <a:lstStyle/>
        <a:p>
          <a:endParaRPr lang="en-US"/>
        </a:p>
      </dgm:t>
    </dgm:pt>
    <dgm:pt modelId="{5CE0C4A3-6158-4680-888E-1205458772F8}" type="sibTrans" cxnId="{3119AFC0-04A7-4806-B7E7-5FC6A910C18F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B7A40D9-DB99-4824-9819-798CD0628317}">
      <dgm:prSet/>
      <dgm:spPr/>
      <dgm:t>
        <a:bodyPr/>
        <a:lstStyle/>
        <a:p>
          <a:r>
            <a:rPr lang="en-US"/>
            <a:t>D) Avoid them until they’re stable.</a:t>
          </a:r>
        </a:p>
      </dgm:t>
    </dgm:pt>
    <dgm:pt modelId="{F9E1ED9F-4D3B-4B7C-845F-E941E2F70068}" type="parTrans" cxnId="{45FA0A7F-C110-4C40-9B94-9A66EAE234AF}">
      <dgm:prSet/>
      <dgm:spPr/>
      <dgm:t>
        <a:bodyPr/>
        <a:lstStyle/>
        <a:p>
          <a:endParaRPr lang="en-US"/>
        </a:p>
      </dgm:t>
    </dgm:pt>
    <dgm:pt modelId="{E264C808-509C-4519-A913-53F1D7191E38}" type="sibTrans" cxnId="{45FA0A7F-C110-4C40-9B94-9A66EAE234AF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D087A3D0-F0F8-473E-95E1-A9C532718476}" type="pres">
      <dgm:prSet presAssocID="{5B14E2EA-D0FA-48B0-A751-DE8C3F111D85}" presName="Name0" presStyleCnt="0">
        <dgm:presLayoutVars>
          <dgm:animLvl val="lvl"/>
          <dgm:resizeHandles val="exact"/>
        </dgm:presLayoutVars>
      </dgm:prSet>
      <dgm:spPr/>
    </dgm:pt>
    <dgm:pt modelId="{B7B60708-3F46-4CF0-BD89-5B3B587188DD}" type="pres">
      <dgm:prSet presAssocID="{DAA76591-6F84-4F48-ABBB-0D6E7CCE9CDA}" presName="compositeNode" presStyleCnt="0">
        <dgm:presLayoutVars>
          <dgm:bulletEnabled val="1"/>
        </dgm:presLayoutVars>
      </dgm:prSet>
      <dgm:spPr/>
    </dgm:pt>
    <dgm:pt modelId="{49E054D6-E871-4451-A883-2B71D057EF32}" type="pres">
      <dgm:prSet presAssocID="{DAA76591-6F84-4F48-ABBB-0D6E7CCE9CDA}" presName="bgRect" presStyleLbl="bgAccFollowNode1" presStyleIdx="0" presStyleCnt="4"/>
      <dgm:spPr/>
    </dgm:pt>
    <dgm:pt modelId="{91C62177-847A-4FE5-936C-F73078CAEF19}" type="pres">
      <dgm:prSet presAssocID="{FD86C604-E469-4C93-A8E1-1216BE377870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75A3B30C-F52C-48B9-8BF8-0B8C4D63B07F}" type="pres">
      <dgm:prSet presAssocID="{DAA76591-6F84-4F48-ABBB-0D6E7CCE9CDA}" presName="bottomLine" presStyleLbl="alignNode1" presStyleIdx="1" presStyleCnt="8">
        <dgm:presLayoutVars/>
      </dgm:prSet>
      <dgm:spPr/>
    </dgm:pt>
    <dgm:pt modelId="{E4E48684-726A-4412-BEB1-CF22AE88B9AF}" type="pres">
      <dgm:prSet presAssocID="{DAA76591-6F84-4F48-ABBB-0D6E7CCE9CDA}" presName="nodeText" presStyleLbl="bgAccFollowNode1" presStyleIdx="0" presStyleCnt="4">
        <dgm:presLayoutVars>
          <dgm:bulletEnabled val="1"/>
        </dgm:presLayoutVars>
      </dgm:prSet>
      <dgm:spPr/>
    </dgm:pt>
    <dgm:pt modelId="{EE59A6A8-279C-4834-8EF9-FD855222324A}" type="pres">
      <dgm:prSet presAssocID="{FD86C604-E469-4C93-A8E1-1216BE377870}" presName="sibTrans" presStyleCnt="0"/>
      <dgm:spPr/>
    </dgm:pt>
    <dgm:pt modelId="{C0CF9E24-CAB5-462E-8FB1-13AB4125CD3A}" type="pres">
      <dgm:prSet presAssocID="{4E6C8185-0BC6-4406-9F98-F96A38F7E940}" presName="compositeNode" presStyleCnt="0">
        <dgm:presLayoutVars>
          <dgm:bulletEnabled val="1"/>
        </dgm:presLayoutVars>
      </dgm:prSet>
      <dgm:spPr/>
    </dgm:pt>
    <dgm:pt modelId="{69B347BF-A443-4E97-9271-443913363E60}" type="pres">
      <dgm:prSet presAssocID="{4E6C8185-0BC6-4406-9F98-F96A38F7E940}" presName="bgRect" presStyleLbl="bgAccFollowNode1" presStyleIdx="1" presStyleCnt="4"/>
      <dgm:spPr/>
    </dgm:pt>
    <dgm:pt modelId="{846B7DE1-E6F4-4096-AF53-3F29FBBC5222}" type="pres">
      <dgm:prSet presAssocID="{ACEF248B-429E-4534-B27E-AC44904F950F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D7454C3F-9493-4C41-9420-18CBED13A243}" type="pres">
      <dgm:prSet presAssocID="{4E6C8185-0BC6-4406-9F98-F96A38F7E940}" presName="bottomLine" presStyleLbl="alignNode1" presStyleIdx="3" presStyleCnt="8">
        <dgm:presLayoutVars/>
      </dgm:prSet>
      <dgm:spPr/>
    </dgm:pt>
    <dgm:pt modelId="{AE5F4867-249F-4103-A2C3-70FCE93C2ED7}" type="pres">
      <dgm:prSet presAssocID="{4E6C8185-0BC6-4406-9F98-F96A38F7E940}" presName="nodeText" presStyleLbl="bgAccFollowNode1" presStyleIdx="1" presStyleCnt="4">
        <dgm:presLayoutVars>
          <dgm:bulletEnabled val="1"/>
        </dgm:presLayoutVars>
      </dgm:prSet>
      <dgm:spPr/>
    </dgm:pt>
    <dgm:pt modelId="{5C866C79-A6FF-4679-99E6-3DD5E3D4010D}" type="pres">
      <dgm:prSet presAssocID="{ACEF248B-429E-4534-B27E-AC44904F950F}" presName="sibTrans" presStyleCnt="0"/>
      <dgm:spPr/>
    </dgm:pt>
    <dgm:pt modelId="{4508F358-1951-4956-868C-94C1EBEF5C21}" type="pres">
      <dgm:prSet presAssocID="{B402C206-7C6F-459A-976F-067060A26297}" presName="compositeNode" presStyleCnt="0">
        <dgm:presLayoutVars>
          <dgm:bulletEnabled val="1"/>
        </dgm:presLayoutVars>
      </dgm:prSet>
      <dgm:spPr/>
    </dgm:pt>
    <dgm:pt modelId="{AC6CC1F0-DB50-459A-8B83-CED143F35DBB}" type="pres">
      <dgm:prSet presAssocID="{B402C206-7C6F-459A-976F-067060A26297}" presName="bgRect" presStyleLbl="bgAccFollowNode1" presStyleIdx="2" presStyleCnt="4"/>
      <dgm:spPr/>
    </dgm:pt>
    <dgm:pt modelId="{DBDD0D50-81E2-4E0A-AB3B-5D833D9D1CD2}" type="pres">
      <dgm:prSet presAssocID="{5CE0C4A3-6158-4680-888E-1205458772F8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EC0852F9-4707-4132-B3DF-667F005075DE}" type="pres">
      <dgm:prSet presAssocID="{B402C206-7C6F-459A-976F-067060A26297}" presName="bottomLine" presStyleLbl="alignNode1" presStyleIdx="5" presStyleCnt="8">
        <dgm:presLayoutVars/>
      </dgm:prSet>
      <dgm:spPr/>
    </dgm:pt>
    <dgm:pt modelId="{4C4B7129-E06B-4E65-A098-5F6257EE5906}" type="pres">
      <dgm:prSet presAssocID="{B402C206-7C6F-459A-976F-067060A26297}" presName="nodeText" presStyleLbl="bgAccFollowNode1" presStyleIdx="2" presStyleCnt="4">
        <dgm:presLayoutVars>
          <dgm:bulletEnabled val="1"/>
        </dgm:presLayoutVars>
      </dgm:prSet>
      <dgm:spPr/>
    </dgm:pt>
    <dgm:pt modelId="{9D0350A8-E7F0-4ED3-8CCD-B602F3C1E2CB}" type="pres">
      <dgm:prSet presAssocID="{5CE0C4A3-6158-4680-888E-1205458772F8}" presName="sibTrans" presStyleCnt="0"/>
      <dgm:spPr/>
    </dgm:pt>
    <dgm:pt modelId="{B3C6D200-EC0F-4173-A315-932AA1E61D35}" type="pres">
      <dgm:prSet presAssocID="{FB7A40D9-DB99-4824-9819-798CD0628317}" presName="compositeNode" presStyleCnt="0">
        <dgm:presLayoutVars>
          <dgm:bulletEnabled val="1"/>
        </dgm:presLayoutVars>
      </dgm:prSet>
      <dgm:spPr/>
    </dgm:pt>
    <dgm:pt modelId="{B77112ED-D4D9-4652-9910-E3354578EA69}" type="pres">
      <dgm:prSet presAssocID="{FB7A40D9-DB99-4824-9819-798CD0628317}" presName="bgRect" presStyleLbl="bgAccFollowNode1" presStyleIdx="3" presStyleCnt="4"/>
      <dgm:spPr/>
    </dgm:pt>
    <dgm:pt modelId="{A5BF006A-20E2-4242-948F-4D0588D9E5C3}" type="pres">
      <dgm:prSet presAssocID="{E264C808-509C-4519-A913-53F1D7191E38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21E8E6A2-EBE6-4434-AAF3-7AC3AA85F6B9}" type="pres">
      <dgm:prSet presAssocID="{FB7A40D9-DB99-4824-9819-798CD0628317}" presName="bottomLine" presStyleLbl="alignNode1" presStyleIdx="7" presStyleCnt="8">
        <dgm:presLayoutVars/>
      </dgm:prSet>
      <dgm:spPr/>
    </dgm:pt>
    <dgm:pt modelId="{2F880070-75CD-4969-9AD0-5C14D052586A}" type="pres">
      <dgm:prSet presAssocID="{FB7A40D9-DB99-4824-9819-798CD0628317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D37E9D13-FB1D-471D-9F5D-C6A5ED99FEFD}" type="presOf" srcId="{5B14E2EA-D0FA-48B0-A751-DE8C3F111D85}" destId="{D087A3D0-F0F8-473E-95E1-A9C532718476}" srcOrd="0" destOrd="0" presId="urn:microsoft.com/office/officeart/2016/7/layout/BasicLinearProcessNumbered"/>
    <dgm:cxn modelId="{4E8F6630-4559-49DB-BE04-2B991D829938}" type="presOf" srcId="{FD86C604-E469-4C93-A8E1-1216BE377870}" destId="{91C62177-847A-4FE5-936C-F73078CAEF19}" srcOrd="0" destOrd="0" presId="urn:microsoft.com/office/officeart/2016/7/layout/BasicLinearProcessNumbered"/>
    <dgm:cxn modelId="{6DB70C32-EE4A-480D-9069-F194BEEBCA7C}" type="presOf" srcId="{DAA76591-6F84-4F48-ABBB-0D6E7CCE9CDA}" destId="{E4E48684-726A-4412-BEB1-CF22AE88B9AF}" srcOrd="1" destOrd="0" presId="urn:microsoft.com/office/officeart/2016/7/layout/BasicLinearProcessNumbered"/>
    <dgm:cxn modelId="{07F92832-C42B-417A-9E11-E9F72B983761}" type="presOf" srcId="{5CE0C4A3-6158-4680-888E-1205458772F8}" destId="{DBDD0D50-81E2-4E0A-AB3B-5D833D9D1CD2}" srcOrd="0" destOrd="0" presId="urn:microsoft.com/office/officeart/2016/7/layout/BasicLinearProcessNumbered"/>
    <dgm:cxn modelId="{13DB6C35-4376-44EB-8D4C-76A17E8F73E7}" type="presOf" srcId="{4E6C8185-0BC6-4406-9F98-F96A38F7E940}" destId="{AE5F4867-249F-4103-A2C3-70FCE93C2ED7}" srcOrd="1" destOrd="0" presId="urn:microsoft.com/office/officeart/2016/7/layout/BasicLinearProcessNumbered"/>
    <dgm:cxn modelId="{A0975135-3040-40BE-B07F-90476E22C209}" type="presOf" srcId="{E264C808-509C-4519-A913-53F1D7191E38}" destId="{A5BF006A-20E2-4242-948F-4D0588D9E5C3}" srcOrd="0" destOrd="0" presId="urn:microsoft.com/office/officeart/2016/7/layout/BasicLinearProcessNumbered"/>
    <dgm:cxn modelId="{3C3C313B-E286-458F-A4CD-534EE929C3A8}" srcId="{5B14E2EA-D0FA-48B0-A751-DE8C3F111D85}" destId="{DAA76591-6F84-4F48-ABBB-0D6E7CCE9CDA}" srcOrd="0" destOrd="0" parTransId="{57ECFB91-A962-4CCC-920D-430B578FB688}" sibTransId="{FD86C604-E469-4C93-A8E1-1216BE377870}"/>
    <dgm:cxn modelId="{3300763C-A9E2-4565-BB08-6CE3D2B2A3E4}" type="presOf" srcId="{4E6C8185-0BC6-4406-9F98-F96A38F7E940}" destId="{69B347BF-A443-4E97-9271-443913363E60}" srcOrd="0" destOrd="0" presId="urn:microsoft.com/office/officeart/2016/7/layout/BasicLinearProcessNumbered"/>
    <dgm:cxn modelId="{82369047-97DC-417D-92E7-06A58C783303}" type="presOf" srcId="{B402C206-7C6F-459A-976F-067060A26297}" destId="{4C4B7129-E06B-4E65-A098-5F6257EE5906}" srcOrd="1" destOrd="0" presId="urn:microsoft.com/office/officeart/2016/7/layout/BasicLinearProcessNumbered"/>
    <dgm:cxn modelId="{039EF367-2574-4832-A061-F172FE6EF8F2}" type="presOf" srcId="{FB7A40D9-DB99-4824-9819-798CD0628317}" destId="{B77112ED-D4D9-4652-9910-E3354578EA69}" srcOrd="0" destOrd="0" presId="urn:microsoft.com/office/officeart/2016/7/layout/BasicLinearProcessNumbered"/>
    <dgm:cxn modelId="{60265250-6B77-4A19-9385-35DE88DDF762}" srcId="{5B14E2EA-D0FA-48B0-A751-DE8C3F111D85}" destId="{4E6C8185-0BC6-4406-9F98-F96A38F7E940}" srcOrd="1" destOrd="0" parTransId="{1A829350-BE8F-4A57-991D-C9CB6393D1DF}" sibTransId="{ACEF248B-429E-4534-B27E-AC44904F950F}"/>
    <dgm:cxn modelId="{A6F7877A-281E-4006-B5CB-B17073C37EAE}" type="presOf" srcId="{ACEF248B-429E-4534-B27E-AC44904F950F}" destId="{846B7DE1-E6F4-4096-AF53-3F29FBBC5222}" srcOrd="0" destOrd="0" presId="urn:microsoft.com/office/officeart/2016/7/layout/BasicLinearProcessNumbered"/>
    <dgm:cxn modelId="{45FA0A7F-C110-4C40-9B94-9A66EAE234AF}" srcId="{5B14E2EA-D0FA-48B0-A751-DE8C3F111D85}" destId="{FB7A40D9-DB99-4824-9819-798CD0628317}" srcOrd="3" destOrd="0" parTransId="{F9E1ED9F-4D3B-4B7C-845F-E941E2F70068}" sibTransId="{E264C808-509C-4519-A913-53F1D7191E38}"/>
    <dgm:cxn modelId="{6CFA2B92-C7DA-4BA1-88B2-63528DA979D7}" type="presOf" srcId="{B402C206-7C6F-459A-976F-067060A26297}" destId="{AC6CC1F0-DB50-459A-8B83-CED143F35DBB}" srcOrd="0" destOrd="0" presId="urn:microsoft.com/office/officeart/2016/7/layout/BasicLinearProcessNumbered"/>
    <dgm:cxn modelId="{7E5F7792-7E39-4D6E-B856-E54A421DE4DE}" type="presOf" srcId="{FB7A40D9-DB99-4824-9819-798CD0628317}" destId="{2F880070-75CD-4969-9AD0-5C14D052586A}" srcOrd="1" destOrd="0" presId="urn:microsoft.com/office/officeart/2016/7/layout/BasicLinearProcessNumbered"/>
    <dgm:cxn modelId="{3119AFC0-04A7-4806-B7E7-5FC6A910C18F}" srcId="{5B14E2EA-D0FA-48B0-A751-DE8C3F111D85}" destId="{B402C206-7C6F-459A-976F-067060A26297}" srcOrd="2" destOrd="0" parTransId="{198506D6-9BCD-404A-8A02-C52DDE038E83}" sibTransId="{5CE0C4A3-6158-4680-888E-1205458772F8}"/>
    <dgm:cxn modelId="{8BEC1CE1-863F-4195-9C95-413A834F6F97}" type="presOf" srcId="{DAA76591-6F84-4F48-ABBB-0D6E7CCE9CDA}" destId="{49E054D6-E871-4451-A883-2B71D057EF32}" srcOrd="0" destOrd="0" presId="urn:microsoft.com/office/officeart/2016/7/layout/BasicLinearProcessNumbered"/>
    <dgm:cxn modelId="{B444535D-3F75-4FA5-921A-F07E79480E28}" type="presParOf" srcId="{D087A3D0-F0F8-473E-95E1-A9C532718476}" destId="{B7B60708-3F46-4CF0-BD89-5B3B587188DD}" srcOrd="0" destOrd="0" presId="urn:microsoft.com/office/officeart/2016/7/layout/BasicLinearProcessNumbered"/>
    <dgm:cxn modelId="{D4841B86-B4D1-4748-8E07-3824FA88ADBA}" type="presParOf" srcId="{B7B60708-3F46-4CF0-BD89-5B3B587188DD}" destId="{49E054D6-E871-4451-A883-2B71D057EF32}" srcOrd="0" destOrd="0" presId="urn:microsoft.com/office/officeart/2016/7/layout/BasicLinearProcessNumbered"/>
    <dgm:cxn modelId="{704D49C9-32D1-4DEB-8C7B-D4BAFB3388F1}" type="presParOf" srcId="{B7B60708-3F46-4CF0-BD89-5B3B587188DD}" destId="{91C62177-847A-4FE5-936C-F73078CAEF19}" srcOrd="1" destOrd="0" presId="urn:microsoft.com/office/officeart/2016/7/layout/BasicLinearProcessNumbered"/>
    <dgm:cxn modelId="{F5082B1E-16F4-4CBF-9B8D-CB81DFB9FF07}" type="presParOf" srcId="{B7B60708-3F46-4CF0-BD89-5B3B587188DD}" destId="{75A3B30C-F52C-48B9-8BF8-0B8C4D63B07F}" srcOrd="2" destOrd="0" presId="urn:microsoft.com/office/officeart/2016/7/layout/BasicLinearProcessNumbered"/>
    <dgm:cxn modelId="{1A5C220D-E6B2-4BE4-B93E-75A6EC0EE922}" type="presParOf" srcId="{B7B60708-3F46-4CF0-BD89-5B3B587188DD}" destId="{E4E48684-726A-4412-BEB1-CF22AE88B9AF}" srcOrd="3" destOrd="0" presId="urn:microsoft.com/office/officeart/2016/7/layout/BasicLinearProcessNumbered"/>
    <dgm:cxn modelId="{DAD072F3-9816-4DE4-AF35-EB4BDAC7964E}" type="presParOf" srcId="{D087A3D0-F0F8-473E-95E1-A9C532718476}" destId="{EE59A6A8-279C-4834-8EF9-FD855222324A}" srcOrd="1" destOrd="0" presId="urn:microsoft.com/office/officeart/2016/7/layout/BasicLinearProcessNumbered"/>
    <dgm:cxn modelId="{CEE3F37E-4C36-434C-BF68-910075694AC7}" type="presParOf" srcId="{D087A3D0-F0F8-473E-95E1-A9C532718476}" destId="{C0CF9E24-CAB5-462E-8FB1-13AB4125CD3A}" srcOrd="2" destOrd="0" presId="urn:microsoft.com/office/officeart/2016/7/layout/BasicLinearProcessNumbered"/>
    <dgm:cxn modelId="{79108D0D-83D4-4EA8-9C4A-4E26459CA7F0}" type="presParOf" srcId="{C0CF9E24-CAB5-462E-8FB1-13AB4125CD3A}" destId="{69B347BF-A443-4E97-9271-443913363E60}" srcOrd="0" destOrd="0" presId="urn:microsoft.com/office/officeart/2016/7/layout/BasicLinearProcessNumbered"/>
    <dgm:cxn modelId="{C2E2C033-C077-4843-A817-BB19250D24BD}" type="presParOf" srcId="{C0CF9E24-CAB5-462E-8FB1-13AB4125CD3A}" destId="{846B7DE1-E6F4-4096-AF53-3F29FBBC5222}" srcOrd="1" destOrd="0" presId="urn:microsoft.com/office/officeart/2016/7/layout/BasicLinearProcessNumbered"/>
    <dgm:cxn modelId="{F3FC3B4B-9B55-42EB-89C0-7789ED29B918}" type="presParOf" srcId="{C0CF9E24-CAB5-462E-8FB1-13AB4125CD3A}" destId="{D7454C3F-9493-4C41-9420-18CBED13A243}" srcOrd="2" destOrd="0" presId="urn:microsoft.com/office/officeart/2016/7/layout/BasicLinearProcessNumbered"/>
    <dgm:cxn modelId="{18022031-E5F0-4C29-A669-5D4FA8B09BE7}" type="presParOf" srcId="{C0CF9E24-CAB5-462E-8FB1-13AB4125CD3A}" destId="{AE5F4867-249F-4103-A2C3-70FCE93C2ED7}" srcOrd="3" destOrd="0" presId="urn:microsoft.com/office/officeart/2016/7/layout/BasicLinearProcessNumbered"/>
    <dgm:cxn modelId="{7230D7A5-453A-485A-A729-1744BC9EABB6}" type="presParOf" srcId="{D087A3D0-F0F8-473E-95E1-A9C532718476}" destId="{5C866C79-A6FF-4679-99E6-3DD5E3D4010D}" srcOrd="3" destOrd="0" presId="urn:microsoft.com/office/officeart/2016/7/layout/BasicLinearProcessNumbered"/>
    <dgm:cxn modelId="{CE096421-0EA3-40EE-B007-60257FC0D05C}" type="presParOf" srcId="{D087A3D0-F0F8-473E-95E1-A9C532718476}" destId="{4508F358-1951-4956-868C-94C1EBEF5C21}" srcOrd="4" destOrd="0" presId="urn:microsoft.com/office/officeart/2016/7/layout/BasicLinearProcessNumbered"/>
    <dgm:cxn modelId="{AF93AE1E-F3EC-496D-8D0B-9F31ED2BC22D}" type="presParOf" srcId="{4508F358-1951-4956-868C-94C1EBEF5C21}" destId="{AC6CC1F0-DB50-459A-8B83-CED143F35DBB}" srcOrd="0" destOrd="0" presId="urn:microsoft.com/office/officeart/2016/7/layout/BasicLinearProcessNumbered"/>
    <dgm:cxn modelId="{5F697836-385C-4BBE-980E-1348820BE14B}" type="presParOf" srcId="{4508F358-1951-4956-868C-94C1EBEF5C21}" destId="{DBDD0D50-81E2-4E0A-AB3B-5D833D9D1CD2}" srcOrd="1" destOrd="0" presId="urn:microsoft.com/office/officeart/2016/7/layout/BasicLinearProcessNumbered"/>
    <dgm:cxn modelId="{C4B48CDA-89B4-41D2-9333-881713A110A9}" type="presParOf" srcId="{4508F358-1951-4956-868C-94C1EBEF5C21}" destId="{EC0852F9-4707-4132-B3DF-667F005075DE}" srcOrd="2" destOrd="0" presId="urn:microsoft.com/office/officeart/2016/7/layout/BasicLinearProcessNumbered"/>
    <dgm:cxn modelId="{38809812-D121-4232-9489-B72E3ADF47F2}" type="presParOf" srcId="{4508F358-1951-4956-868C-94C1EBEF5C21}" destId="{4C4B7129-E06B-4E65-A098-5F6257EE5906}" srcOrd="3" destOrd="0" presId="urn:microsoft.com/office/officeart/2016/7/layout/BasicLinearProcessNumbered"/>
    <dgm:cxn modelId="{5AD1B7BE-B905-4B02-9D60-75AD3A4EEFD2}" type="presParOf" srcId="{D087A3D0-F0F8-473E-95E1-A9C532718476}" destId="{9D0350A8-E7F0-4ED3-8CCD-B602F3C1E2CB}" srcOrd="5" destOrd="0" presId="urn:microsoft.com/office/officeart/2016/7/layout/BasicLinearProcessNumbered"/>
    <dgm:cxn modelId="{33D7CC07-A46B-4774-8B25-826020A3347C}" type="presParOf" srcId="{D087A3D0-F0F8-473E-95E1-A9C532718476}" destId="{B3C6D200-EC0F-4173-A315-932AA1E61D35}" srcOrd="6" destOrd="0" presId="urn:microsoft.com/office/officeart/2016/7/layout/BasicLinearProcessNumbered"/>
    <dgm:cxn modelId="{44B70A66-F993-419D-BCCD-F4F638AC53A0}" type="presParOf" srcId="{B3C6D200-EC0F-4173-A315-932AA1E61D35}" destId="{B77112ED-D4D9-4652-9910-E3354578EA69}" srcOrd="0" destOrd="0" presId="urn:microsoft.com/office/officeart/2016/7/layout/BasicLinearProcessNumbered"/>
    <dgm:cxn modelId="{AEB21242-1068-447B-859D-C713BF4EFBE4}" type="presParOf" srcId="{B3C6D200-EC0F-4173-A315-932AA1E61D35}" destId="{A5BF006A-20E2-4242-948F-4D0588D9E5C3}" srcOrd="1" destOrd="0" presId="urn:microsoft.com/office/officeart/2016/7/layout/BasicLinearProcessNumbered"/>
    <dgm:cxn modelId="{E1754D44-2635-4E38-AEA9-A893205D6DB6}" type="presParOf" srcId="{B3C6D200-EC0F-4173-A315-932AA1E61D35}" destId="{21E8E6A2-EBE6-4434-AAF3-7AC3AA85F6B9}" srcOrd="2" destOrd="0" presId="urn:microsoft.com/office/officeart/2016/7/layout/BasicLinearProcessNumbered"/>
    <dgm:cxn modelId="{E0356A16-1BA1-401D-890C-DC2094328D46}" type="presParOf" srcId="{B3C6D200-EC0F-4173-A315-932AA1E61D35}" destId="{2F880070-75CD-4969-9AD0-5C14D052586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6FA0D8-5DF6-42B6-BB07-8C6FD561D1B2}" type="doc">
      <dgm:prSet loTypeId="urn:microsoft.com/office/officeart/2016/7/layout/VerticalDownArrowProcess" loCatId="process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D1DC16A-0002-406E-BF88-D764739439A9}">
      <dgm:prSet/>
      <dgm:spPr/>
      <dgm:t>
        <a:bodyPr/>
        <a:lstStyle/>
        <a:p>
          <a:r>
            <a:rPr lang="en-US"/>
            <a:t>Invite</a:t>
          </a:r>
        </a:p>
      </dgm:t>
    </dgm:pt>
    <dgm:pt modelId="{6927CD74-C79B-4600-B98F-12F5AA83452C}" type="parTrans" cxnId="{DDDC010C-54C9-4E4B-AC9E-85B72CD54B26}">
      <dgm:prSet/>
      <dgm:spPr/>
      <dgm:t>
        <a:bodyPr/>
        <a:lstStyle/>
        <a:p>
          <a:endParaRPr lang="en-US"/>
        </a:p>
      </dgm:t>
    </dgm:pt>
    <dgm:pt modelId="{DC5593C8-9BD7-4C1D-9F6E-C03A4C8EBE31}" type="sibTrans" cxnId="{DDDC010C-54C9-4E4B-AC9E-85B72CD54B26}">
      <dgm:prSet/>
      <dgm:spPr/>
      <dgm:t>
        <a:bodyPr/>
        <a:lstStyle/>
        <a:p>
          <a:endParaRPr lang="en-US"/>
        </a:p>
      </dgm:t>
    </dgm:pt>
    <dgm:pt modelId="{5CCD7631-9F69-452B-B606-073017DD712F}">
      <dgm:prSet/>
      <dgm:spPr/>
      <dgm:t>
        <a:bodyPr/>
        <a:lstStyle/>
        <a:p>
          <a:r>
            <a:rPr lang="en-US"/>
            <a:t>Invite them to join your group or lunch table.</a:t>
          </a:r>
        </a:p>
      </dgm:t>
    </dgm:pt>
    <dgm:pt modelId="{CA0ABE5A-DB96-4861-B3DF-F5D9297B66C6}" type="parTrans" cxnId="{60286478-32E0-4E2B-A0D1-CF54FC0668D6}">
      <dgm:prSet/>
      <dgm:spPr/>
      <dgm:t>
        <a:bodyPr/>
        <a:lstStyle/>
        <a:p>
          <a:endParaRPr lang="en-US"/>
        </a:p>
      </dgm:t>
    </dgm:pt>
    <dgm:pt modelId="{6D786213-E825-493B-81D2-A44868A93048}" type="sibTrans" cxnId="{60286478-32E0-4E2B-A0D1-CF54FC0668D6}">
      <dgm:prSet/>
      <dgm:spPr/>
      <dgm:t>
        <a:bodyPr/>
        <a:lstStyle/>
        <a:p>
          <a:endParaRPr lang="en-US"/>
        </a:p>
      </dgm:t>
    </dgm:pt>
    <dgm:pt modelId="{2608ED52-8C31-4D8B-87AD-73A91F1F8552}">
      <dgm:prSet/>
      <dgm:spPr/>
      <dgm:t>
        <a:bodyPr/>
        <a:lstStyle/>
        <a:p>
          <a:r>
            <a:rPr lang="en-US"/>
            <a:t>Pretend</a:t>
          </a:r>
        </a:p>
      </dgm:t>
    </dgm:pt>
    <dgm:pt modelId="{34FB8A80-2719-45A5-B9F5-21F063B6B1F4}" type="parTrans" cxnId="{BE2DB993-1290-48B9-A352-07BCDEB97C38}">
      <dgm:prSet/>
      <dgm:spPr/>
      <dgm:t>
        <a:bodyPr/>
        <a:lstStyle/>
        <a:p>
          <a:endParaRPr lang="en-US"/>
        </a:p>
      </dgm:t>
    </dgm:pt>
    <dgm:pt modelId="{D8CEEB32-CD2E-4E64-A684-BE4D49E3516A}" type="sibTrans" cxnId="{BE2DB993-1290-48B9-A352-07BCDEB97C38}">
      <dgm:prSet/>
      <dgm:spPr/>
      <dgm:t>
        <a:bodyPr/>
        <a:lstStyle/>
        <a:p>
          <a:endParaRPr lang="en-US"/>
        </a:p>
      </dgm:t>
    </dgm:pt>
    <dgm:pt modelId="{59A72D56-98EE-4F7F-B123-1B1A7836DE28}">
      <dgm:prSet/>
      <dgm:spPr/>
      <dgm:t>
        <a:bodyPr/>
        <a:lstStyle/>
        <a:p>
          <a:r>
            <a:rPr lang="en-US"/>
            <a:t>Pretend you didn’t see them.</a:t>
          </a:r>
        </a:p>
      </dgm:t>
    </dgm:pt>
    <dgm:pt modelId="{8F698447-FE26-4291-9C5E-BC03D9FD6193}" type="parTrans" cxnId="{4FD772D2-782E-4FCA-ACFB-D0294053C0A3}">
      <dgm:prSet/>
      <dgm:spPr/>
      <dgm:t>
        <a:bodyPr/>
        <a:lstStyle/>
        <a:p>
          <a:endParaRPr lang="en-US"/>
        </a:p>
      </dgm:t>
    </dgm:pt>
    <dgm:pt modelId="{4BBA8322-2352-4639-984B-0662E94F5C77}" type="sibTrans" cxnId="{4FD772D2-782E-4FCA-ACFB-D0294053C0A3}">
      <dgm:prSet/>
      <dgm:spPr/>
      <dgm:t>
        <a:bodyPr/>
        <a:lstStyle/>
        <a:p>
          <a:endParaRPr lang="en-US"/>
        </a:p>
      </dgm:t>
    </dgm:pt>
    <dgm:pt modelId="{7D5B34E3-FD63-4195-A64D-EB1682220606}">
      <dgm:prSet/>
      <dgm:spPr/>
      <dgm:t>
        <a:bodyPr/>
        <a:lstStyle/>
        <a:p>
          <a:r>
            <a:rPr lang="en-US"/>
            <a:t>Wait</a:t>
          </a:r>
        </a:p>
      </dgm:t>
    </dgm:pt>
    <dgm:pt modelId="{7C989CA8-0AE9-4180-B452-8CCB2825F0E5}" type="parTrans" cxnId="{325395BE-8BC2-4363-9AE5-A4EE00C521B5}">
      <dgm:prSet/>
      <dgm:spPr/>
      <dgm:t>
        <a:bodyPr/>
        <a:lstStyle/>
        <a:p>
          <a:endParaRPr lang="en-US"/>
        </a:p>
      </dgm:t>
    </dgm:pt>
    <dgm:pt modelId="{124AC2C7-D8E3-4E86-BA6D-270BB1780048}" type="sibTrans" cxnId="{325395BE-8BC2-4363-9AE5-A4EE00C521B5}">
      <dgm:prSet/>
      <dgm:spPr/>
      <dgm:t>
        <a:bodyPr/>
        <a:lstStyle/>
        <a:p>
          <a:endParaRPr lang="en-US"/>
        </a:p>
      </dgm:t>
    </dgm:pt>
    <dgm:pt modelId="{118F217B-6D87-416B-BF55-935E22300FD4}">
      <dgm:prSet/>
      <dgm:spPr/>
      <dgm:t>
        <a:bodyPr/>
        <a:lstStyle/>
        <a:p>
          <a:r>
            <a:rPr lang="en-US"/>
            <a:t>Wait for them to ask to join.</a:t>
          </a:r>
        </a:p>
      </dgm:t>
    </dgm:pt>
    <dgm:pt modelId="{7F3DE7A9-E1F8-47E1-AAA0-4E65483BB2D0}" type="parTrans" cxnId="{ACAAAEEF-D6C3-4B05-BA9A-E623A682220A}">
      <dgm:prSet/>
      <dgm:spPr/>
      <dgm:t>
        <a:bodyPr/>
        <a:lstStyle/>
        <a:p>
          <a:endParaRPr lang="en-US"/>
        </a:p>
      </dgm:t>
    </dgm:pt>
    <dgm:pt modelId="{7AD13AE8-9040-4F2C-9E4A-B5EDD5A6FAC5}" type="sibTrans" cxnId="{ACAAAEEF-D6C3-4B05-BA9A-E623A682220A}">
      <dgm:prSet/>
      <dgm:spPr/>
      <dgm:t>
        <a:bodyPr/>
        <a:lstStyle/>
        <a:p>
          <a:endParaRPr lang="en-US"/>
        </a:p>
      </dgm:t>
    </dgm:pt>
    <dgm:pt modelId="{909BF507-C80F-4DCC-B26F-11458EF028F6}">
      <dgm:prSet/>
      <dgm:spPr/>
      <dgm:t>
        <a:bodyPr/>
        <a:lstStyle/>
        <a:p>
          <a:r>
            <a:rPr lang="en-US"/>
            <a:t>Tell</a:t>
          </a:r>
        </a:p>
      </dgm:t>
    </dgm:pt>
    <dgm:pt modelId="{E086A1DD-6138-4943-80D9-993EC4C49AB7}" type="parTrans" cxnId="{F373C633-F368-4D0A-938D-6093A8D9C273}">
      <dgm:prSet/>
      <dgm:spPr/>
      <dgm:t>
        <a:bodyPr/>
        <a:lstStyle/>
        <a:p>
          <a:endParaRPr lang="en-US"/>
        </a:p>
      </dgm:t>
    </dgm:pt>
    <dgm:pt modelId="{2C8F29C6-6766-4943-AD86-C679A8BBD11A}" type="sibTrans" cxnId="{F373C633-F368-4D0A-938D-6093A8D9C273}">
      <dgm:prSet/>
      <dgm:spPr/>
      <dgm:t>
        <a:bodyPr/>
        <a:lstStyle/>
        <a:p>
          <a:endParaRPr lang="en-US"/>
        </a:p>
      </dgm:t>
    </dgm:pt>
    <dgm:pt modelId="{FD6817C0-BAEB-43B1-A181-88A085496DF7}">
      <dgm:prSet/>
      <dgm:spPr/>
      <dgm:t>
        <a:bodyPr/>
        <a:lstStyle/>
        <a:p>
          <a:r>
            <a:rPr lang="en-US"/>
            <a:t>Tell others about their loneliness.</a:t>
          </a:r>
        </a:p>
      </dgm:t>
    </dgm:pt>
    <dgm:pt modelId="{28C12568-2288-4068-840E-215B2348DC47}" type="parTrans" cxnId="{0ABF5E41-B9D0-4F39-A003-B985A10EDD96}">
      <dgm:prSet/>
      <dgm:spPr/>
      <dgm:t>
        <a:bodyPr/>
        <a:lstStyle/>
        <a:p>
          <a:endParaRPr lang="en-US"/>
        </a:p>
      </dgm:t>
    </dgm:pt>
    <dgm:pt modelId="{C3C10778-CB76-4163-8A6F-011E93BDA3E1}" type="sibTrans" cxnId="{0ABF5E41-B9D0-4F39-A003-B985A10EDD96}">
      <dgm:prSet/>
      <dgm:spPr/>
      <dgm:t>
        <a:bodyPr/>
        <a:lstStyle/>
        <a:p>
          <a:endParaRPr lang="en-US"/>
        </a:p>
      </dgm:t>
    </dgm:pt>
    <dgm:pt modelId="{111D3F98-7799-4D11-866C-09A793C5FDF1}" type="pres">
      <dgm:prSet presAssocID="{506FA0D8-5DF6-42B6-BB07-8C6FD561D1B2}" presName="Name0" presStyleCnt="0">
        <dgm:presLayoutVars>
          <dgm:dir/>
          <dgm:animLvl val="lvl"/>
          <dgm:resizeHandles val="exact"/>
        </dgm:presLayoutVars>
      </dgm:prSet>
      <dgm:spPr/>
    </dgm:pt>
    <dgm:pt modelId="{CB0CC75E-FC2A-44EA-A311-CD639FAA6AB5}" type="pres">
      <dgm:prSet presAssocID="{909BF507-C80F-4DCC-B26F-11458EF028F6}" presName="boxAndChildren" presStyleCnt="0"/>
      <dgm:spPr/>
    </dgm:pt>
    <dgm:pt modelId="{E4DB0171-40C1-4D62-B388-611EA99A4792}" type="pres">
      <dgm:prSet presAssocID="{909BF507-C80F-4DCC-B26F-11458EF028F6}" presName="parentTextBox" presStyleLbl="alignNode1" presStyleIdx="0" presStyleCnt="4"/>
      <dgm:spPr/>
    </dgm:pt>
    <dgm:pt modelId="{54863ED7-7D8D-4547-A440-AD145DE1EF67}" type="pres">
      <dgm:prSet presAssocID="{909BF507-C80F-4DCC-B26F-11458EF028F6}" presName="descendantBox" presStyleLbl="bgAccFollowNode1" presStyleIdx="0" presStyleCnt="4"/>
      <dgm:spPr/>
    </dgm:pt>
    <dgm:pt modelId="{9B471CC1-6E09-4131-B193-892BE9BDFB28}" type="pres">
      <dgm:prSet presAssocID="{124AC2C7-D8E3-4E86-BA6D-270BB1780048}" presName="sp" presStyleCnt="0"/>
      <dgm:spPr/>
    </dgm:pt>
    <dgm:pt modelId="{A52D5C8D-D0E5-4089-99A0-0E08CE2AC379}" type="pres">
      <dgm:prSet presAssocID="{7D5B34E3-FD63-4195-A64D-EB1682220606}" presName="arrowAndChildren" presStyleCnt="0"/>
      <dgm:spPr/>
    </dgm:pt>
    <dgm:pt modelId="{D9AFF569-F425-4276-ACAF-96B18FD7CDE8}" type="pres">
      <dgm:prSet presAssocID="{7D5B34E3-FD63-4195-A64D-EB1682220606}" presName="parentTextArrow" presStyleLbl="node1" presStyleIdx="0" presStyleCnt="0"/>
      <dgm:spPr/>
    </dgm:pt>
    <dgm:pt modelId="{D84E2938-F4A9-4FE9-9F1B-EE171EE746C8}" type="pres">
      <dgm:prSet presAssocID="{7D5B34E3-FD63-4195-A64D-EB1682220606}" presName="arrow" presStyleLbl="alignNode1" presStyleIdx="1" presStyleCnt="4"/>
      <dgm:spPr/>
    </dgm:pt>
    <dgm:pt modelId="{A0EE8056-54C1-4A3F-B5F4-38686E7BB431}" type="pres">
      <dgm:prSet presAssocID="{7D5B34E3-FD63-4195-A64D-EB1682220606}" presName="descendantArrow" presStyleLbl="bgAccFollowNode1" presStyleIdx="1" presStyleCnt="4"/>
      <dgm:spPr/>
    </dgm:pt>
    <dgm:pt modelId="{42211E7B-D11E-4086-A698-9AE4E221433E}" type="pres">
      <dgm:prSet presAssocID="{D8CEEB32-CD2E-4E64-A684-BE4D49E3516A}" presName="sp" presStyleCnt="0"/>
      <dgm:spPr/>
    </dgm:pt>
    <dgm:pt modelId="{9E763BFA-877E-4608-AFEC-895D6DC015CF}" type="pres">
      <dgm:prSet presAssocID="{2608ED52-8C31-4D8B-87AD-73A91F1F8552}" presName="arrowAndChildren" presStyleCnt="0"/>
      <dgm:spPr/>
    </dgm:pt>
    <dgm:pt modelId="{6D454B07-9454-44A9-B37E-8ABC57541299}" type="pres">
      <dgm:prSet presAssocID="{2608ED52-8C31-4D8B-87AD-73A91F1F8552}" presName="parentTextArrow" presStyleLbl="node1" presStyleIdx="0" presStyleCnt="0"/>
      <dgm:spPr/>
    </dgm:pt>
    <dgm:pt modelId="{781F5479-1345-4B7D-8095-145F3DABB28D}" type="pres">
      <dgm:prSet presAssocID="{2608ED52-8C31-4D8B-87AD-73A91F1F8552}" presName="arrow" presStyleLbl="alignNode1" presStyleIdx="2" presStyleCnt="4"/>
      <dgm:spPr/>
    </dgm:pt>
    <dgm:pt modelId="{348A1356-AE3E-4299-AE5C-200C680A97E4}" type="pres">
      <dgm:prSet presAssocID="{2608ED52-8C31-4D8B-87AD-73A91F1F8552}" presName="descendantArrow" presStyleLbl="bgAccFollowNode1" presStyleIdx="2" presStyleCnt="4"/>
      <dgm:spPr/>
    </dgm:pt>
    <dgm:pt modelId="{3150E1CD-FE3A-49E8-A10C-8A02E547400D}" type="pres">
      <dgm:prSet presAssocID="{DC5593C8-9BD7-4C1D-9F6E-C03A4C8EBE31}" presName="sp" presStyleCnt="0"/>
      <dgm:spPr/>
    </dgm:pt>
    <dgm:pt modelId="{35D2F5C8-0356-47D3-BB72-04A9F7DCA060}" type="pres">
      <dgm:prSet presAssocID="{5D1DC16A-0002-406E-BF88-D764739439A9}" presName="arrowAndChildren" presStyleCnt="0"/>
      <dgm:spPr/>
    </dgm:pt>
    <dgm:pt modelId="{6CC19355-293E-4A67-9373-F011D0068D43}" type="pres">
      <dgm:prSet presAssocID="{5D1DC16A-0002-406E-BF88-D764739439A9}" presName="parentTextArrow" presStyleLbl="node1" presStyleIdx="0" presStyleCnt="0"/>
      <dgm:spPr/>
    </dgm:pt>
    <dgm:pt modelId="{BFEAA3AA-9482-402F-B71E-17CC38939265}" type="pres">
      <dgm:prSet presAssocID="{5D1DC16A-0002-406E-BF88-D764739439A9}" presName="arrow" presStyleLbl="alignNode1" presStyleIdx="3" presStyleCnt="4"/>
      <dgm:spPr/>
    </dgm:pt>
    <dgm:pt modelId="{4AB9F9AB-0ABA-4A9D-9C8E-3FD75C2550D8}" type="pres">
      <dgm:prSet presAssocID="{5D1DC16A-0002-406E-BF88-D764739439A9}" presName="descendantArrow" presStyleLbl="bgAccFollowNode1" presStyleIdx="3" presStyleCnt="4"/>
      <dgm:spPr/>
    </dgm:pt>
  </dgm:ptLst>
  <dgm:cxnLst>
    <dgm:cxn modelId="{DDDC010C-54C9-4E4B-AC9E-85B72CD54B26}" srcId="{506FA0D8-5DF6-42B6-BB07-8C6FD561D1B2}" destId="{5D1DC16A-0002-406E-BF88-D764739439A9}" srcOrd="0" destOrd="0" parTransId="{6927CD74-C79B-4600-B98F-12F5AA83452C}" sibTransId="{DC5593C8-9BD7-4C1D-9F6E-C03A4C8EBE31}"/>
    <dgm:cxn modelId="{35D2D819-0677-4AE0-B4D0-A32C20CAA2E6}" type="presOf" srcId="{5D1DC16A-0002-406E-BF88-D764739439A9}" destId="{6CC19355-293E-4A67-9373-F011D0068D43}" srcOrd="0" destOrd="0" presId="urn:microsoft.com/office/officeart/2016/7/layout/VerticalDownArrowProcess"/>
    <dgm:cxn modelId="{DB408827-28B8-4E95-BF48-EA96BBE34051}" type="presOf" srcId="{118F217B-6D87-416B-BF55-935E22300FD4}" destId="{A0EE8056-54C1-4A3F-B5F4-38686E7BB431}" srcOrd="0" destOrd="0" presId="urn:microsoft.com/office/officeart/2016/7/layout/VerticalDownArrowProcess"/>
    <dgm:cxn modelId="{37A3AA32-3694-4410-9CF3-7722EE1FF2AE}" type="presOf" srcId="{2608ED52-8C31-4D8B-87AD-73A91F1F8552}" destId="{6D454B07-9454-44A9-B37E-8ABC57541299}" srcOrd="0" destOrd="0" presId="urn:microsoft.com/office/officeart/2016/7/layout/VerticalDownArrowProcess"/>
    <dgm:cxn modelId="{F373C633-F368-4D0A-938D-6093A8D9C273}" srcId="{506FA0D8-5DF6-42B6-BB07-8C6FD561D1B2}" destId="{909BF507-C80F-4DCC-B26F-11458EF028F6}" srcOrd="3" destOrd="0" parTransId="{E086A1DD-6138-4943-80D9-993EC4C49AB7}" sibTransId="{2C8F29C6-6766-4943-AD86-C679A8BBD11A}"/>
    <dgm:cxn modelId="{3235B238-E740-491F-B6B9-0C54D41C2204}" type="presOf" srcId="{2608ED52-8C31-4D8B-87AD-73A91F1F8552}" destId="{781F5479-1345-4B7D-8095-145F3DABB28D}" srcOrd="1" destOrd="0" presId="urn:microsoft.com/office/officeart/2016/7/layout/VerticalDownArrowProcess"/>
    <dgm:cxn modelId="{0ABF5E41-B9D0-4F39-A003-B985A10EDD96}" srcId="{909BF507-C80F-4DCC-B26F-11458EF028F6}" destId="{FD6817C0-BAEB-43B1-A181-88A085496DF7}" srcOrd="0" destOrd="0" parTransId="{28C12568-2288-4068-840E-215B2348DC47}" sibTransId="{C3C10778-CB76-4163-8A6F-011E93BDA3E1}"/>
    <dgm:cxn modelId="{52B7FF62-69E8-4341-927D-4FC21A61A147}" type="presOf" srcId="{5CCD7631-9F69-452B-B606-073017DD712F}" destId="{4AB9F9AB-0ABA-4A9D-9C8E-3FD75C2550D8}" srcOrd="0" destOrd="0" presId="urn:microsoft.com/office/officeart/2016/7/layout/VerticalDownArrowProcess"/>
    <dgm:cxn modelId="{60286478-32E0-4E2B-A0D1-CF54FC0668D6}" srcId="{5D1DC16A-0002-406E-BF88-D764739439A9}" destId="{5CCD7631-9F69-452B-B606-073017DD712F}" srcOrd="0" destOrd="0" parTransId="{CA0ABE5A-DB96-4861-B3DF-F5D9297B66C6}" sibTransId="{6D786213-E825-493B-81D2-A44868A93048}"/>
    <dgm:cxn modelId="{92EA8581-2DE7-45C4-9DAD-B1E6BE9F812E}" type="presOf" srcId="{5D1DC16A-0002-406E-BF88-D764739439A9}" destId="{BFEAA3AA-9482-402F-B71E-17CC38939265}" srcOrd="1" destOrd="0" presId="urn:microsoft.com/office/officeart/2016/7/layout/VerticalDownArrowProcess"/>
    <dgm:cxn modelId="{CF08C992-D8B2-4A37-ABBA-FDF208AFE237}" type="presOf" srcId="{59A72D56-98EE-4F7F-B123-1B1A7836DE28}" destId="{348A1356-AE3E-4299-AE5C-200C680A97E4}" srcOrd="0" destOrd="0" presId="urn:microsoft.com/office/officeart/2016/7/layout/VerticalDownArrowProcess"/>
    <dgm:cxn modelId="{BE2DB993-1290-48B9-A352-07BCDEB97C38}" srcId="{506FA0D8-5DF6-42B6-BB07-8C6FD561D1B2}" destId="{2608ED52-8C31-4D8B-87AD-73A91F1F8552}" srcOrd="1" destOrd="0" parTransId="{34FB8A80-2719-45A5-B9F5-21F063B6B1F4}" sibTransId="{D8CEEB32-CD2E-4E64-A684-BE4D49E3516A}"/>
    <dgm:cxn modelId="{325395BE-8BC2-4363-9AE5-A4EE00C521B5}" srcId="{506FA0D8-5DF6-42B6-BB07-8C6FD561D1B2}" destId="{7D5B34E3-FD63-4195-A64D-EB1682220606}" srcOrd="2" destOrd="0" parTransId="{7C989CA8-0AE9-4180-B452-8CCB2825F0E5}" sibTransId="{124AC2C7-D8E3-4E86-BA6D-270BB1780048}"/>
    <dgm:cxn modelId="{041538C8-C635-4D59-8D84-76C3F31B4563}" type="presOf" srcId="{506FA0D8-5DF6-42B6-BB07-8C6FD561D1B2}" destId="{111D3F98-7799-4D11-866C-09A793C5FDF1}" srcOrd="0" destOrd="0" presId="urn:microsoft.com/office/officeart/2016/7/layout/VerticalDownArrowProcess"/>
    <dgm:cxn modelId="{7CD1E9CE-3164-4EA4-8348-F42DC8EE7792}" type="presOf" srcId="{7D5B34E3-FD63-4195-A64D-EB1682220606}" destId="{D84E2938-F4A9-4FE9-9F1B-EE171EE746C8}" srcOrd="1" destOrd="0" presId="urn:microsoft.com/office/officeart/2016/7/layout/VerticalDownArrowProcess"/>
    <dgm:cxn modelId="{4FD772D2-782E-4FCA-ACFB-D0294053C0A3}" srcId="{2608ED52-8C31-4D8B-87AD-73A91F1F8552}" destId="{59A72D56-98EE-4F7F-B123-1B1A7836DE28}" srcOrd="0" destOrd="0" parTransId="{8F698447-FE26-4291-9C5E-BC03D9FD6193}" sibTransId="{4BBA8322-2352-4639-984B-0662E94F5C77}"/>
    <dgm:cxn modelId="{4D42EBD4-BEC0-4D0B-88C3-B77CE3C45066}" type="presOf" srcId="{909BF507-C80F-4DCC-B26F-11458EF028F6}" destId="{E4DB0171-40C1-4D62-B388-611EA99A4792}" srcOrd="0" destOrd="0" presId="urn:microsoft.com/office/officeart/2016/7/layout/VerticalDownArrowProcess"/>
    <dgm:cxn modelId="{4A2B4DDE-3E3D-4DAD-B7B3-1BF28D6C2DDA}" type="presOf" srcId="{FD6817C0-BAEB-43B1-A181-88A085496DF7}" destId="{54863ED7-7D8D-4547-A440-AD145DE1EF67}" srcOrd="0" destOrd="0" presId="urn:microsoft.com/office/officeart/2016/7/layout/VerticalDownArrowProcess"/>
    <dgm:cxn modelId="{ACAAAEEF-D6C3-4B05-BA9A-E623A682220A}" srcId="{7D5B34E3-FD63-4195-A64D-EB1682220606}" destId="{118F217B-6D87-416B-BF55-935E22300FD4}" srcOrd="0" destOrd="0" parTransId="{7F3DE7A9-E1F8-47E1-AAA0-4E65483BB2D0}" sibTransId="{7AD13AE8-9040-4F2C-9E4A-B5EDD5A6FAC5}"/>
    <dgm:cxn modelId="{B508D5FB-FF4A-4E1D-8D45-E3DB4DF8029D}" type="presOf" srcId="{7D5B34E3-FD63-4195-A64D-EB1682220606}" destId="{D9AFF569-F425-4276-ACAF-96B18FD7CDE8}" srcOrd="0" destOrd="0" presId="urn:microsoft.com/office/officeart/2016/7/layout/VerticalDownArrowProcess"/>
    <dgm:cxn modelId="{67AC072E-2667-4741-8491-12F0CC1184AC}" type="presParOf" srcId="{111D3F98-7799-4D11-866C-09A793C5FDF1}" destId="{CB0CC75E-FC2A-44EA-A311-CD639FAA6AB5}" srcOrd="0" destOrd="0" presId="urn:microsoft.com/office/officeart/2016/7/layout/VerticalDownArrowProcess"/>
    <dgm:cxn modelId="{A6285054-1B40-4BF2-BD0A-EB74E06D3A6D}" type="presParOf" srcId="{CB0CC75E-FC2A-44EA-A311-CD639FAA6AB5}" destId="{E4DB0171-40C1-4D62-B388-611EA99A4792}" srcOrd="0" destOrd="0" presId="urn:microsoft.com/office/officeart/2016/7/layout/VerticalDownArrowProcess"/>
    <dgm:cxn modelId="{F9F49D63-6762-4ED3-B02A-56D9CC081C18}" type="presParOf" srcId="{CB0CC75E-FC2A-44EA-A311-CD639FAA6AB5}" destId="{54863ED7-7D8D-4547-A440-AD145DE1EF67}" srcOrd="1" destOrd="0" presId="urn:microsoft.com/office/officeart/2016/7/layout/VerticalDownArrowProcess"/>
    <dgm:cxn modelId="{9FB9D966-B60D-478D-B62A-0B2D9FFEDC64}" type="presParOf" srcId="{111D3F98-7799-4D11-866C-09A793C5FDF1}" destId="{9B471CC1-6E09-4131-B193-892BE9BDFB28}" srcOrd="1" destOrd="0" presId="urn:microsoft.com/office/officeart/2016/7/layout/VerticalDownArrowProcess"/>
    <dgm:cxn modelId="{66E56A45-9994-43BF-B6A9-DAB013F6B71D}" type="presParOf" srcId="{111D3F98-7799-4D11-866C-09A793C5FDF1}" destId="{A52D5C8D-D0E5-4089-99A0-0E08CE2AC379}" srcOrd="2" destOrd="0" presId="urn:microsoft.com/office/officeart/2016/7/layout/VerticalDownArrowProcess"/>
    <dgm:cxn modelId="{3B919DD2-D93E-42C8-8514-527BA040AE9C}" type="presParOf" srcId="{A52D5C8D-D0E5-4089-99A0-0E08CE2AC379}" destId="{D9AFF569-F425-4276-ACAF-96B18FD7CDE8}" srcOrd="0" destOrd="0" presId="urn:microsoft.com/office/officeart/2016/7/layout/VerticalDownArrowProcess"/>
    <dgm:cxn modelId="{8321168C-13E6-40D3-BA34-1E7BE98C31BE}" type="presParOf" srcId="{A52D5C8D-D0E5-4089-99A0-0E08CE2AC379}" destId="{D84E2938-F4A9-4FE9-9F1B-EE171EE746C8}" srcOrd="1" destOrd="0" presId="urn:microsoft.com/office/officeart/2016/7/layout/VerticalDownArrowProcess"/>
    <dgm:cxn modelId="{69934B93-264B-40ED-987F-44D1B3D4B5E6}" type="presParOf" srcId="{A52D5C8D-D0E5-4089-99A0-0E08CE2AC379}" destId="{A0EE8056-54C1-4A3F-B5F4-38686E7BB431}" srcOrd="2" destOrd="0" presId="urn:microsoft.com/office/officeart/2016/7/layout/VerticalDownArrowProcess"/>
    <dgm:cxn modelId="{65920568-FFC4-435F-8C86-06EA1505D1EE}" type="presParOf" srcId="{111D3F98-7799-4D11-866C-09A793C5FDF1}" destId="{42211E7B-D11E-4086-A698-9AE4E221433E}" srcOrd="3" destOrd="0" presId="urn:microsoft.com/office/officeart/2016/7/layout/VerticalDownArrowProcess"/>
    <dgm:cxn modelId="{752A6F45-AB5F-4BCD-8D32-09EF012210F8}" type="presParOf" srcId="{111D3F98-7799-4D11-866C-09A793C5FDF1}" destId="{9E763BFA-877E-4608-AFEC-895D6DC015CF}" srcOrd="4" destOrd="0" presId="urn:microsoft.com/office/officeart/2016/7/layout/VerticalDownArrowProcess"/>
    <dgm:cxn modelId="{D91D3BFB-BF2E-4541-B83C-9EC9A0662694}" type="presParOf" srcId="{9E763BFA-877E-4608-AFEC-895D6DC015CF}" destId="{6D454B07-9454-44A9-B37E-8ABC57541299}" srcOrd="0" destOrd="0" presId="urn:microsoft.com/office/officeart/2016/7/layout/VerticalDownArrowProcess"/>
    <dgm:cxn modelId="{599F7047-92F2-47ED-B090-63DA77198BCE}" type="presParOf" srcId="{9E763BFA-877E-4608-AFEC-895D6DC015CF}" destId="{781F5479-1345-4B7D-8095-145F3DABB28D}" srcOrd="1" destOrd="0" presId="urn:microsoft.com/office/officeart/2016/7/layout/VerticalDownArrowProcess"/>
    <dgm:cxn modelId="{779C3492-B4EA-4E38-81A5-3689BF08DF31}" type="presParOf" srcId="{9E763BFA-877E-4608-AFEC-895D6DC015CF}" destId="{348A1356-AE3E-4299-AE5C-200C680A97E4}" srcOrd="2" destOrd="0" presId="urn:microsoft.com/office/officeart/2016/7/layout/VerticalDownArrowProcess"/>
    <dgm:cxn modelId="{739228DC-6579-436A-8654-61A5148F1515}" type="presParOf" srcId="{111D3F98-7799-4D11-866C-09A793C5FDF1}" destId="{3150E1CD-FE3A-49E8-A10C-8A02E547400D}" srcOrd="5" destOrd="0" presId="urn:microsoft.com/office/officeart/2016/7/layout/VerticalDownArrowProcess"/>
    <dgm:cxn modelId="{EB778A40-0050-4C48-9CD9-F5A690EFE673}" type="presParOf" srcId="{111D3F98-7799-4D11-866C-09A793C5FDF1}" destId="{35D2F5C8-0356-47D3-BB72-04A9F7DCA060}" srcOrd="6" destOrd="0" presId="urn:microsoft.com/office/officeart/2016/7/layout/VerticalDownArrowProcess"/>
    <dgm:cxn modelId="{A04D1D49-7AC7-4C4F-BAF3-5182C925BA3B}" type="presParOf" srcId="{35D2F5C8-0356-47D3-BB72-04A9F7DCA060}" destId="{6CC19355-293E-4A67-9373-F011D0068D43}" srcOrd="0" destOrd="0" presId="urn:microsoft.com/office/officeart/2016/7/layout/VerticalDownArrowProcess"/>
    <dgm:cxn modelId="{07E3E7AB-7EBC-4EBB-B8D7-887D95E51394}" type="presParOf" srcId="{35D2F5C8-0356-47D3-BB72-04A9F7DCA060}" destId="{BFEAA3AA-9482-402F-B71E-17CC38939265}" srcOrd="1" destOrd="0" presId="urn:microsoft.com/office/officeart/2016/7/layout/VerticalDownArrowProcess"/>
    <dgm:cxn modelId="{00DAFAF3-638C-4ED3-B3B7-6A76BE0C50BE}" type="presParOf" srcId="{35D2F5C8-0356-47D3-BB72-04A9F7DCA060}" destId="{4AB9F9AB-0ABA-4A9D-9C8E-3FD75C2550D8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56D866-F8F3-473D-BD3F-31EF02347A6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BDB03F-0BC2-4026-B095-0EB0A63C3BC2}">
      <dgm:prSet/>
      <dgm:spPr/>
      <dgm:t>
        <a:bodyPr/>
        <a:lstStyle/>
        <a:p>
          <a:r>
            <a:rPr lang="en-US"/>
            <a:t>A) Stay home to rest without praying for them.</a:t>
          </a:r>
        </a:p>
      </dgm:t>
    </dgm:pt>
    <dgm:pt modelId="{134CA821-5AB3-4672-99F4-A4D9CE582CFD}" type="parTrans" cxnId="{E9D85203-0343-4900-B541-EF3475110C17}">
      <dgm:prSet/>
      <dgm:spPr/>
      <dgm:t>
        <a:bodyPr/>
        <a:lstStyle/>
        <a:p>
          <a:endParaRPr lang="en-US"/>
        </a:p>
      </dgm:t>
    </dgm:pt>
    <dgm:pt modelId="{3F1CF0FC-4101-49E5-9C7A-8759732F47B4}" type="sibTrans" cxnId="{E9D85203-0343-4900-B541-EF3475110C17}">
      <dgm:prSet/>
      <dgm:spPr/>
      <dgm:t>
        <a:bodyPr/>
        <a:lstStyle/>
        <a:p>
          <a:endParaRPr lang="en-US"/>
        </a:p>
      </dgm:t>
    </dgm:pt>
    <dgm:pt modelId="{B9598DF9-5127-49EE-B237-7BE61D5D63A3}">
      <dgm:prSet/>
      <dgm:spPr/>
      <dgm:t>
        <a:bodyPr/>
        <a:lstStyle/>
        <a:p>
          <a:r>
            <a:rPr lang="en-US"/>
            <a:t>B) Join the visit and encourage the sick with prayer and presence.</a:t>
          </a:r>
        </a:p>
      </dgm:t>
    </dgm:pt>
    <dgm:pt modelId="{89C5C9DF-1683-434C-BAA4-2E18BEAC0983}" type="parTrans" cxnId="{071B401A-D80B-4581-A4B7-11170E3369CB}">
      <dgm:prSet/>
      <dgm:spPr/>
      <dgm:t>
        <a:bodyPr/>
        <a:lstStyle/>
        <a:p>
          <a:endParaRPr lang="en-US"/>
        </a:p>
      </dgm:t>
    </dgm:pt>
    <dgm:pt modelId="{E3E62F2E-8BDE-4A72-9873-8DCC7EC8B3C0}" type="sibTrans" cxnId="{071B401A-D80B-4581-A4B7-11170E3369CB}">
      <dgm:prSet/>
      <dgm:spPr/>
      <dgm:t>
        <a:bodyPr/>
        <a:lstStyle/>
        <a:p>
          <a:endParaRPr lang="en-US"/>
        </a:p>
      </dgm:t>
    </dgm:pt>
    <dgm:pt modelId="{72A5CC52-B04A-4730-87CE-7549E3A7795F}">
      <dgm:prSet/>
      <dgm:spPr/>
      <dgm:t>
        <a:bodyPr/>
        <a:lstStyle/>
        <a:p>
          <a:r>
            <a:rPr lang="en-US"/>
            <a:t>C) Send a quick text to one person.</a:t>
          </a:r>
        </a:p>
      </dgm:t>
    </dgm:pt>
    <dgm:pt modelId="{3DD998FA-C235-4084-ABDA-A08EBD580D07}" type="parTrans" cxnId="{E3A2289E-0DB9-4A2B-A64C-D7174711C25E}">
      <dgm:prSet/>
      <dgm:spPr/>
      <dgm:t>
        <a:bodyPr/>
        <a:lstStyle/>
        <a:p>
          <a:endParaRPr lang="en-US"/>
        </a:p>
      </dgm:t>
    </dgm:pt>
    <dgm:pt modelId="{C0863CCF-63D5-48B8-914E-AF634F7E2CEF}" type="sibTrans" cxnId="{E3A2289E-0DB9-4A2B-A64C-D7174711C25E}">
      <dgm:prSet/>
      <dgm:spPr/>
      <dgm:t>
        <a:bodyPr/>
        <a:lstStyle/>
        <a:p>
          <a:endParaRPr lang="en-US"/>
        </a:p>
      </dgm:t>
    </dgm:pt>
    <dgm:pt modelId="{A6CDF204-A79E-4F6E-9E5F-6295DF1015EE}">
      <dgm:prSet/>
      <dgm:spPr/>
      <dgm:t>
        <a:bodyPr/>
        <a:lstStyle/>
        <a:p>
          <a:r>
            <a:rPr lang="en-US"/>
            <a:t>D) Promise to go next time.</a:t>
          </a:r>
        </a:p>
      </dgm:t>
    </dgm:pt>
    <dgm:pt modelId="{43E8BCCA-BCB7-4C74-9806-23A20977E35A}" type="parTrans" cxnId="{27A76575-C586-4A05-B1BE-EC77E84A0677}">
      <dgm:prSet/>
      <dgm:spPr/>
      <dgm:t>
        <a:bodyPr/>
        <a:lstStyle/>
        <a:p>
          <a:endParaRPr lang="en-US"/>
        </a:p>
      </dgm:t>
    </dgm:pt>
    <dgm:pt modelId="{CC092515-B956-4A3B-921D-C990817C2BAE}" type="sibTrans" cxnId="{27A76575-C586-4A05-B1BE-EC77E84A0677}">
      <dgm:prSet/>
      <dgm:spPr/>
      <dgm:t>
        <a:bodyPr/>
        <a:lstStyle/>
        <a:p>
          <a:endParaRPr lang="en-US"/>
        </a:p>
      </dgm:t>
    </dgm:pt>
    <dgm:pt modelId="{5268CEFE-F4C3-415C-AB9B-1F0D969BAFC1}" type="pres">
      <dgm:prSet presAssocID="{A756D866-F8F3-473D-BD3F-31EF02347A6F}" presName="Name0" presStyleCnt="0">
        <dgm:presLayoutVars>
          <dgm:dir/>
          <dgm:resizeHandles val="exact"/>
        </dgm:presLayoutVars>
      </dgm:prSet>
      <dgm:spPr/>
    </dgm:pt>
    <dgm:pt modelId="{8C06B46C-F219-4469-8D5E-153BF94758BE}" type="pres">
      <dgm:prSet presAssocID="{6CBDB03F-0BC2-4026-B095-0EB0A63C3BC2}" presName="node" presStyleLbl="node1" presStyleIdx="0" presStyleCnt="4">
        <dgm:presLayoutVars>
          <dgm:bulletEnabled val="1"/>
        </dgm:presLayoutVars>
      </dgm:prSet>
      <dgm:spPr/>
    </dgm:pt>
    <dgm:pt modelId="{C7D57D75-D15B-4978-AC16-C1AF8B7E74B9}" type="pres">
      <dgm:prSet presAssocID="{3F1CF0FC-4101-49E5-9C7A-8759732F47B4}" presName="sibTrans" presStyleLbl="sibTrans1D1" presStyleIdx="0" presStyleCnt="3"/>
      <dgm:spPr/>
    </dgm:pt>
    <dgm:pt modelId="{DE2FB168-DF41-4185-9B28-BBBECC4993E7}" type="pres">
      <dgm:prSet presAssocID="{3F1CF0FC-4101-49E5-9C7A-8759732F47B4}" presName="connectorText" presStyleLbl="sibTrans1D1" presStyleIdx="0" presStyleCnt="3"/>
      <dgm:spPr/>
    </dgm:pt>
    <dgm:pt modelId="{BA27DC44-F8A0-4A87-B358-A06030960C44}" type="pres">
      <dgm:prSet presAssocID="{B9598DF9-5127-49EE-B237-7BE61D5D63A3}" presName="node" presStyleLbl="node1" presStyleIdx="1" presStyleCnt="4">
        <dgm:presLayoutVars>
          <dgm:bulletEnabled val="1"/>
        </dgm:presLayoutVars>
      </dgm:prSet>
      <dgm:spPr/>
    </dgm:pt>
    <dgm:pt modelId="{A0E64E0E-FA7F-4F88-BDF1-744F8D9D5F81}" type="pres">
      <dgm:prSet presAssocID="{E3E62F2E-8BDE-4A72-9873-8DCC7EC8B3C0}" presName="sibTrans" presStyleLbl="sibTrans1D1" presStyleIdx="1" presStyleCnt="3"/>
      <dgm:spPr/>
    </dgm:pt>
    <dgm:pt modelId="{5E96C457-9199-4795-89B3-593EFC246B6B}" type="pres">
      <dgm:prSet presAssocID="{E3E62F2E-8BDE-4A72-9873-8DCC7EC8B3C0}" presName="connectorText" presStyleLbl="sibTrans1D1" presStyleIdx="1" presStyleCnt="3"/>
      <dgm:spPr/>
    </dgm:pt>
    <dgm:pt modelId="{18FC11CC-F99B-4CD1-AA8D-A5DDA376F68D}" type="pres">
      <dgm:prSet presAssocID="{72A5CC52-B04A-4730-87CE-7549E3A7795F}" presName="node" presStyleLbl="node1" presStyleIdx="2" presStyleCnt="4">
        <dgm:presLayoutVars>
          <dgm:bulletEnabled val="1"/>
        </dgm:presLayoutVars>
      </dgm:prSet>
      <dgm:spPr/>
    </dgm:pt>
    <dgm:pt modelId="{9A0A8902-DEC7-40E7-8BAA-291B9A99BB66}" type="pres">
      <dgm:prSet presAssocID="{C0863CCF-63D5-48B8-914E-AF634F7E2CEF}" presName="sibTrans" presStyleLbl="sibTrans1D1" presStyleIdx="2" presStyleCnt="3"/>
      <dgm:spPr/>
    </dgm:pt>
    <dgm:pt modelId="{C77C0E8F-BC69-4090-A37A-D4AECFA98E27}" type="pres">
      <dgm:prSet presAssocID="{C0863CCF-63D5-48B8-914E-AF634F7E2CEF}" presName="connectorText" presStyleLbl="sibTrans1D1" presStyleIdx="2" presStyleCnt="3"/>
      <dgm:spPr/>
    </dgm:pt>
    <dgm:pt modelId="{417D8E00-C6D2-479C-A046-247B60844CB1}" type="pres">
      <dgm:prSet presAssocID="{A6CDF204-A79E-4F6E-9E5F-6295DF1015EE}" presName="node" presStyleLbl="node1" presStyleIdx="3" presStyleCnt="4">
        <dgm:presLayoutVars>
          <dgm:bulletEnabled val="1"/>
        </dgm:presLayoutVars>
      </dgm:prSet>
      <dgm:spPr/>
    </dgm:pt>
  </dgm:ptLst>
  <dgm:cxnLst>
    <dgm:cxn modelId="{E9D85203-0343-4900-B541-EF3475110C17}" srcId="{A756D866-F8F3-473D-BD3F-31EF02347A6F}" destId="{6CBDB03F-0BC2-4026-B095-0EB0A63C3BC2}" srcOrd="0" destOrd="0" parTransId="{134CA821-5AB3-4672-99F4-A4D9CE582CFD}" sibTransId="{3F1CF0FC-4101-49E5-9C7A-8759732F47B4}"/>
    <dgm:cxn modelId="{071B401A-D80B-4581-A4B7-11170E3369CB}" srcId="{A756D866-F8F3-473D-BD3F-31EF02347A6F}" destId="{B9598DF9-5127-49EE-B237-7BE61D5D63A3}" srcOrd="1" destOrd="0" parTransId="{89C5C9DF-1683-434C-BAA4-2E18BEAC0983}" sibTransId="{E3E62F2E-8BDE-4A72-9873-8DCC7EC8B3C0}"/>
    <dgm:cxn modelId="{1892FF5D-4881-49B5-B34A-2BED7DBE7AC7}" type="presOf" srcId="{E3E62F2E-8BDE-4A72-9873-8DCC7EC8B3C0}" destId="{A0E64E0E-FA7F-4F88-BDF1-744F8D9D5F81}" srcOrd="0" destOrd="0" presId="urn:microsoft.com/office/officeart/2016/7/layout/RepeatingBendingProcessNew"/>
    <dgm:cxn modelId="{3ED13248-2AF6-4E57-B0BB-9174364EE03F}" type="presOf" srcId="{E3E62F2E-8BDE-4A72-9873-8DCC7EC8B3C0}" destId="{5E96C457-9199-4795-89B3-593EFC246B6B}" srcOrd="1" destOrd="0" presId="urn:microsoft.com/office/officeart/2016/7/layout/RepeatingBendingProcessNew"/>
    <dgm:cxn modelId="{5F25B748-D730-4A50-9181-88529D883335}" type="presOf" srcId="{A756D866-F8F3-473D-BD3F-31EF02347A6F}" destId="{5268CEFE-F4C3-415C-AB9B-1F0D969BAFC1}" srcOrd="0" destOrd="0" presId="urn:microsoft.com/office/officeart/2016/7/layout/RepeatingBendingProcessNew"/>
    <dgm:cxn modelId="{DE386A71-AE7F-468A-84A0-A8E94AFA2000}" type="presOf" srcId="{A6CDF204-A79E-4F6E-9E5F-6295DF1015EE}" destId="{417D8E00-C6D2-479C-A046-247B60844CB1}" srcOrd="0" destOrd="0" presId="urn:microsoft.com/office/officeart/2016/7/layout/RepeatingBendingProcessNew"/>
    <dgm:cxn modelId="{27A76575-C586-4A05-B1BE-EC77E84A0677}" srcId="{A756D866-F8F3-473D-BD3F-31EF02347A6F}" destId="{A6CDF204-A79E-4F6E-9E5F-6295DF1015EE}" srcOrd="3" destOrd="0" parTransId="{43E8BCCA-BCB7-4C74-9806-23A20977E35A}" sibTransId="{CC092515-B956-4A3B-921D-C990817C2BAE}"/>
    <dgm:cxn modelId="{A6C30393-8981-4742-96BE-DD1A3CB01367}" type="presOf" srcId="{C0863CCF-63D5-48B8-914E-AF634F7E2CEF}" destId="{9A0A8902-DEC7-40E7-8BAA-291B9A99BB66}" srcOrd="0" destOrd="0" presId="urn:microsoft.com/office/officeart/2016/7/layout/RepeatingBendingProcessNew"/>
    <dgm:cxn modelId="{C995DC9B-622A-4107-B3ED-C05ED44CF78A}" type="presOf" srcId="{6CBDB03F-0BC2-4026-B095-0EB0A63C3BC2}" destId="{8C06B46C-F219-4469-8D5E-153BF94758BE}" srcOrd="0" destOrd="0" presId="urn:microsoft.com/office/officeart/2016/7/layout/RepeatingBendingProcessNew"/>
    <dgm:cxn modelId="{E3A2289E-0DB9-4A2B-A64C-D7174711C25E}" srcId="{A756D866-F8F3-473D-BD3F-31EF02347A6F}" destId="{72A5CC52-B04A-4730-87CE-7549E3A7795F}" srcOrd="2" destOrd="0" parTransId="{3DD998FA-C235-4084-ABDA-A08EBD580D07}" sibTransId="{C0863CCF-63D5-48B8-914E-AF634F7E2CEF}"/>
    <dgm:cxn modelId="{D8B9B9A7-C418-4E5C-957C-A04348C49331}" type="presOf" srcId="{3F1CF0FC-4101-49E5-9C7A-8759732F47B4}" destId="{DE2FB168-DF41-4185-9B28-BBBECC4993E7}" srcOrd="1" destOrd="0" presId="urn:microsoft.com/office/officeart/2016/7/layout/RepeatingBendingProcessNew"/>
    <dgm:cxn modelId="{65022CB3-C511-44B4-AAB5-0058855B3B5C}" type="presOf" srcId="{C0863CCF-63D5-48B8-914E-AF634F7E2CEF}" destId="{C77C0E8F-BC69-4090-A37A-D4AECFA98E27}" srcOrd="1" destOrd="0" presId="urn:microsoft.com/office/officeart/2016/7/layout/RepeatingBendingProcessNew"/>
    <dgm:cxn modelId="{AC0135D2-5D1B-4E63-B40E-948104E098E3}" type="presOf" srcId="{3F1CF0FC-4101-49E5-9C7A-8759732F47B4}" destId="{C7D57D75-D15B-4978-AC16-C1AF8B7E74B9}" srcOrd="0" destOrd="0" presId="urn:microsoft.com/office/officeart/2016/7/layout/RepeatingBendingProcessNew"/>
    <dgm:cxn modelId="{BE2E7DF8-59B5-4F11-A6FE-EFE0FE0B0624}" type="presOf" srcId="{72A5CC52-B04A-4730-87CE-7549E3A7795F}" destId="{18FC11CC-F99B-4CD1-AA8D-A5DDA376F68D}" srcOrd="0" destOrd="0" presId="urn:microsoft.com/office/officeart/2016/7/layout/RepeatingBendingProcessNew"/>
    <dgm:cxn modelId="{2C8C6DFC-DD44-41BD-919A-D3AAB256CEF8}" type="presOf" srcId="{B9598DF9-5127-49EE-B237-7BE61D5D63A3}" destId="{BA27DC44-F8A0-4A87-B358-A06030960C44}" srcOrd="0" destOrd="0" presId="urn:microsoft.com/office/officeart/2016/7/layout/RepeatingBendingProcessNew"/>
    <dgm:cxn modelId="{60FA9571-727F-4B74-80B7-73AFA34CBDB7}" type="presParOf" srcId="{5268CEFE-F4C3-415C-AB9B-1F0D969BAFC1}" destId="{8C06B46C-F219-4469-8D5E-153BF94758BE}" srcOrd="0" destOrd="0" presId="urn:microsoft.com/office/officeart/2016/7/layout/RepeatingBendingProcessNew"/>
    <dgm:cxn modelId="{4B3ED200-603F-478A-A776-74290308A651}" type="presParOf" srcId="{5268CEFE-F4C3-415C-AB9B-1F0D969BAFC1}" destId="{C7D57D75-D15B-4978-AC16-C1AF8B7E74B9}" srcOrd="1" destOrd="0" presId="urn:microsoft.com/office/officeart/2016/7/layout/RepeatingBendingProcessNew"/>
    <dgm:cxn modelId="{A1EF2087-4AF9-486F-AC42-5FECFE97EF44}" type="presParOf" srcId="{C7D57D75-D15B-4978-AC16-C1AF8B7E74B9}" destId="{DE2FB168-DF41-4185-9B28-BBBECC4993E7}" srcOrd="0" destOrd="0" presId="urn:microsoft.com/office/officeart/2016/7/layout/RepeatingBendingProcessNew"/>
    <dgm:cxn modelId="{C10692C4-0049-435B-BCF1-B9917089619A}" type="presParOf" srcId="{5268CEFE-F4C3-415C-AB9B-1F0D969BAFC1}" destId="{BA27DC44-F8A0-4A87-B358-A06030960C44}" srcOrd="2" destOrd="0" presId="urn:microsoft.com/office/officeart/2016/7/layout/RepeatingBendingProcessNew"/>
    <dgm:cxn modelId="{17039BCE-3BC5-420A-8F5B-829E5D39F201}" type="presParOf" srcId="{5268CEFE-F4C3-415C-AB9B-1F0D969BAFC1}" destId="{A0E64E0E-FA7F-4F88-BDF1-744F8D9D5F81}" srcOrd="3" destOrd="0" presId="urn:microsoft.com/office/officeart/2016/7/layout/RepeatingBendingProcessNew"/>
    <dgm:cxn modelId="{7C7954DF-D7FD-44CF-8885-43B188D624C5}" type="presParOf" srcId="{A0E64E0E-FA7F-4F88-BDF1-744F8D9D5F81}" destId="{5E96C457-9199-4795-89B3-593EFC246B6B}" srcOrd="0" destOrd="0" presId="urn:microsoft.com/office/officeart/2016/7/layout/RepeatingBendingProcessNew"/>
    <dgm:cxn modelId="{C644F7E9-6597-4F9F-A042-2B382F6A00F2}" type="presParOf" srcId="{5268CEFE-F4C3-415C-AB9B-1F0D969BAFC1}" destId="{18FC11CC-F99B-4CD1-AA8D-A5DDA376F68D}" srcOrd="4" destOrd="0" presId="urn:microsoft.com/office/officeart/2016/7/layout/RepeatingBendingProcessNew"/>
    <dgm:cxn modelId="{3CCC31ED-B482-4219-BFD7-BD84D6A570B9}" type="presParOf" srcId="{5268CEFE-F4C3-415C-AB9B-1F0D969BAFC1}" destId="{9A0A8902-DEC7-40E7-8BAA-291B9A99BB66}" srcOrd="5" destOrd="0" presId="urn:microsoft.com/office/officeart/2016/7/layout/RepeatingBendingProcessNew"/>
    <dgm:cxn modelId="{150E8CA6-90FB-498C-9991-0DAFFF837206}" type="presParOf" srcId="{9A0A8902-DEC7-40E7-8BAA-291B9A99BB66}" destId="{C77C0E8F-BC69-4090-A37A-D4AECFA98E27}" srcOrd="0" destOrd="0" presId="urn:microsoft.com/office/officeart/2016/7/layout/RepeatingBendingProcessNew"/>
    <dgm:cxn modelId="{4F5C2917-B344-4D79-9B7D-CF73ABF81E2A}" type="presParOf" srcId="{5268CEFE-F4C3-415C-AB9B-1F0D969BAFC1}" destId="{417D8E00-C6D2-479C-A046-247B60844CB1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DF7CE8D-3DF7-4A76-9C31-9C80907FE8C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3E1E2CF-AFF2-4BD7-8200-F30912179802}">
      <dgm:prSet/>
      <dgm:spPr/>
      <dgm:t>
        <a:bodyPr/>
        <a:lstStyle/>
        <a:p>
          <a:r>
            <a:rPr lang="en-US"/>
            <a:t>A) Ignore their need because of past hurt.</a:t>
          </a:r>
        </a:p>
      </dgm:t>
    </dgm:pt>
    <dgm:pt modelId="{7A2A772A-096B-440F-98CE-5780493CC6D2}" type="parTrans" cxnId="{486209A6-2446-4641-BB87-D89E8B8ABEB0}">
      <dgm:prSet/>
      <dgm:spPr/>
      <dgm:t>
        <a:bodyPr/>
        <a:lstStyle/>
        <a:p>
          <a:endParaRPr lang="en-US"/>
        </a:p>
      </dgm:t>
    </dgm:pt>
    <dgm:pt modelId="{2FB9E84C-66A4-4370-87B4-1AC04C31DFA6}" type="sibTrans" cxnId="{486209A6-2446-4641-BB87-D89E8B8ABEB0}">
      <dgm:prSet/>
      <dgm:spPr/>
      <dgm:t>
        <a:bodyPr/>
        <a:lstStyle/>
        <a:p>
          <a:endParaRPr lang="en-US"/>
        </a:p>
      </dgm:t>
    </dgm:pt>
    <dgm:pt modelId="{224291BC-8C34-435A-B7B5-ACE05FD5CC30}">
      <dgm:prSet/>
      <dgm:spPr/>
      <dgm:t>
        <a:bodyPr/>
        <a:lstStyle/>
        <a:p>
          <a:r>
            <a:rPr lang="en-US"/>
            <a:t>B) Help them despite the offense.</a:t>
          </a:r>
        </a:p>
      </dgm:t>
    </dgm:pt>
    <dgm:pt modelId="{D41FC1C7-B63A-437E-A30D-887ABF5FB7B5}" type="parTrans" cxnId="{396F816A-14BA-4408-A1DD-D89C2931DE2B}">
      <dgm:prSet/>
      <dgm:spPr/>
      <dgm:t>
        <a:bodyPr/>
        <a:lstStyle/>
        <a:p>
          <a:endParaRPr lang="en-US"/>
        </a:p>
      </dgm:t>
    </dgm:pt>
    <dgm:pt modelId="{0B111647-4A32-4CC4-A080-746689FBF75B}" type="sibTrans" cxnId="{396F816A-14BA-4408-A1DD-D89C2931DE2B}">
      <dgm:prSet/>
      <dgm:spPr/>
      <dgm:t>
        <a:bodyPr/>
        <a:lstStyle/>
        <a:p>
          <a:endParaRPr lang="en-US"/>
        </a:p>
      </dgm:t>
    </dgm:pt>
    <dgm:pt modelId="{3752137C-0CE1-4712-AF70-3509C59288BF}">
      <dgm:prSet/>
      <dgm:spPr/>
      <dgm:t>
        <a:bodyPr/>
        <a:lstStyle/>
        <a:p>
          <a:r>
            <a:rPr lang="en-US"/>
            <a:t>C) Wait for them to apologize first.</a:t>
          </a:r>
        </a:p>
      </dgm:t>
    </dgm:pt>
    <dgm:pt modelId="{6F0025ED-65F8-44E8-B4BF-E63C728CBB01}" type="parTrans" cxnId="{DCC4E557-8C2C-4225-BA4E-499F7281CCD3}">
      <dgm:prSet/>
      <dgm:spPr/>
      <dgm:t>
        <a:bodyPr/>
        <a:lstStyle/>
        <a:p>
          <a:endParaRPr lang="en-US"/>
        </a:p>
      </dgm:t>
    </dgm:pt>
    <dgm:pt modelId="{6F2AFE08-2588-4668-9E5E-9948640F5B73}" type="sibTrans" cxnId="{DCC4E557-8C2C-4225-BA4E-499F7281CCD3}">
      <dgm:prSet/>
      <dgm:spPr/>
      <dgm:t>
        <a:bodyPr/>
        <a:lstStyle/>
        <a:p>
          <a:endParaRPr lang="en-US"/>
        </a:p>
      </dgm:t>
    </dgm:pt>
    <dgm:pt modelId="{28D0FD85-9852-4FD5-9C08-FEDE05A396CF}">
      <dgm:prSet/>
      <dgm:spPr/>
      <dgm:t>
        <a:bodyPr/>
        <a:lstStyle/>
        <a:p>
          <a:r>
            <a:rPr lang="en-US"/>
            <a:t>D) Tell others they deserve it.</a:t>
          </a:r>
        </a:p>
      </dgm:t>
    </dgm:pt>
    <dgm:pt modelId="{EFAA10C1-7160-458D-AC18-1A0AB1FB6D54}" type="parTrans" cxnId="{0382E273-3C92-4683-97DA-B0E59FA71361}">
      <dgm:prSet/>
      <dgm:spPr/>
      <dgm:t>
        <a:bodyPr/>
        <a:lstStyle/>
        <a:p>
          <a:endParaRPr lang="en-US"/>
        </a:p>
      </dgm:t>
    </dgm:pt>
    <dgm:pt modelId="{99478504-2206-4664-A930-ED46CB90DCB2}" type="sibTrans" cxnId="{0382E273-3C92-4683-97DA-B0E59FA71361}">
      <dgm:prSet/>
      <dgm:spPr/>
      <dgm:t>
        <a:bodyPr/>
        <a:lstStyle/>
        <a:p>
          <a:endParaRPr lang="en-US"/>
        </a:p>
      </dgm:t>
    </dgm:pt>
    <dgm:pt modelId="{1B05E323-0B78-408D-9626-E8C8493CB85C}" type="pres">
      <dgm:prSet presAssocID="{3DF7CE8D-3DF7-4A76-9C31-9C80907FE8C8}" presName="Name0" presStyleCnt="0">
        <dgm:presLayoutVars>
          <dgm:dir/>
          <dgm:resizeHandles val="exact"/>
        </dgm:presLayoutVars>
      </dgm:prSet>
      <dgm:spPr/>
    </dgm:pt>
    <dgm:pt modelId="{B33DEC7B-A452-411C-A785-5463FFC66D9E}" type="pres">
      <dgm:prSet presAssocID="{23E1E2CF-AFF2-4BD7-8200-F30912179802}" presName="node" presStyleLbl="node1" presStyleIdx="0" presStyleCnt="4">
        <dgm:presLayoutVars>
          <dgm:bulletEnabled val="1"/>
        </dgm:presLayoutVars>
      </dgm:prSet>
      <dgm:spPr/>
    </dgm:pt>
    <dgm:pt modelId="{3E262BF9-684E-4E7D-99B9-8865B5455EA4}" type="pres">
      <dgm:prSet presAssocID="{2FB9E84C-66A4-4370-87B4-1AC04C31DFA6}" presName="sibTrans" presStyleLbl="sibTrans1D1" presStyleIdx="0" presStyleCnt="3"/>
      <dgm:spPr/>
    </dgm:pt>
    <dgm:pt modelId="{0B77F958-51F1-4905-B388-97CF7781EDF3}" type="pres">
      <dgm:prSet presAssocID="{2FB9E84C-66A4-4370-87B4-1AC04C31DFA6}" presName="connectorText" presStyleLbl="sibTrans1D1" presStyleIdx="0" presStyleCnt="3"/>
      <dgm:spPr/>
    </dgm:pt>
    <dgm:pt modelId="{A8B70F6A-E231-4A1A-B35D-34EE236C5F68}" type="pres">
      <dgm:prSet presAssocID="{224291BC-8C34-435A-B7B5-ACE05FD5CC30}" presName="node" presStyleLbl="node1" presStyleIdx="1" presStyleCnt="4">
        <dgm:presLayoutVars>
          <dgm:bulletEnabled val="1"/>
        </dgm:presLayoutVars>
      </dgm:prSet>
      <dgm:spPr/>
    </dgm:pt>
    <dgm:pt modelId="{D826729D-65D7-490F-99E6-1D2E056D2D24}" type="pres">
      <dgm:prSet presAssocID="{0B111647-4A32-4CC4-A080-746689FBF75B}" presName="sibTrans" presStyleLbl="sibTrans1D1" presStyleIdx="1" presStyleCnt="3"/>
      <dgm:spPr/>
    </dgm:pt>
    <dgm:pt modelId="{E5578BC3-0A2F-4C55-B2E1-FD3CA9EEC7E6}" type="pres">
      <dgm:prSet presAssocID="{0B111647-4A32-4CC4-A080-746689FBF75B}" presName="connectorText" presStyleLbl="sibTrans1D1" presStyleIdx="1" presStyleCnt="3"/>
      <dgm:spPr/>
    </dgm:pt>
    <dgm:pt modelId="{54C7CD62-FBF0-4E42-B3FC-365D5722229A}" type="pres">
      <dgm:prSet presAssocID="{3752137C-0CE1-4712-AF70-3509C59288BF}" presName="node" presStyleLbl="node1" presStyleIdx="2" presStyleCnt="4">
        <dgm:presLayoutVars>
          <dgm:bulletEnabled val="1"/>
        </dgm:presLayoutVars>
      </dgm:prSet>
      <dgm:spPr/>
    </dgm:pt>
    <dgm:pt modelId="{E769F32B-1AD8-4645-B060-B11360C294A2}" type="pres">
      <dgm:prSet presAssocID="{6F2AFE08-2588-4668-9E5E-9948640F5B73}" presName="sibTrans" presStyleLbl="sibTrans1D1" presStyleIdx="2" presStyleCnt="3"/>
      <dgm:spPr/>
    </dgm:pt>
    <dgm:pt modelId="{BEAF9DEB-6481-4C4D-8B6B-EB9286DB532E}" type="pres">
      <dgm:prSet presAssocID="{6F2AFE08-2588-4668-9E5E-9948640F5B73}" presName="connectorText" presStyleLbl="sibTrans1D1" presStyleIdx="2" presStyleCnt="3"/>
      <dgm:spPr/>
    </dgm:pt>
    <dgm:pt modelId="{46755A6A-128C-4F38-A41E-1FCCC07CF4C8}" type="pres">
      <dgm:prSet presAssocID="{28D0FD85-9852-4FD5-9C08-FEDE05A396CF}" presName="node" presStyleLbl="node1" presStyleIdx="3" presStyleCnt="4">
        <dgm:presLayoutVars>
          <dgm:bulletEnabled val="1"/>
        </dgm:presLayoutVars>
      </dgm:prSet>
      <dgm:spPr/>
    </dgm:pt>
  </dgm:ptLst>
  <dgm:cxnLst>
    <dgm:cxn modelId="{7BCF7810-D573-4B37-8922-7666DED0F66A}" type="presOf" srcId="{23E1E2CF-AFF2-4BD7-8200-F30912179802}" destId="{B33DEC7B-A452-411C-A785-5463FFC66D9E}" srcOrd="0" destOrd="0" presId="urn:microsoft.com/office/officeart/2016/7/layout/RepeatingBendingProcessNew"/>
    <dgm:cxn modelId="{39858615-F566-4EFF-AF23-DA7B1A7C09F1}" type="presOf" srcId="{0B111647-4A32-4CC4-A080-746689FBF75B}" destId="{D826729D-65D7-490F-99E6-1D2E056D2D24}" srcOrd="0" destOrd="0" presId="urn:microsoft.com/office/officeart/2016/7/layout/RepeatingBendingProcessNew"/>
    <dgm:cxn modelId="{BDF1B42C-10FB-418C-9BDF-1A36206FB732}" type="presOf" srcId="{2FB9E84C-66A4-4370-87B4-1AC04C31DFA6}" destId="{0B77F958-51F1-4905-B388-97CF7781EDF3}" srcOrd="1" destOrd="0" presId="urn:microsoft.com/office/officeart/2016/7/layout/RepeatingBendingProcessNew"/>
    <dgm:cxn modelId="{396F816A-14BA-4408-A1DD-D89C2931DE2B}" srcId="{3DF7CE8D-3DF7-4A76-9C31-9C80907FE8C8}" destId="{224291BC-8C34-435A-B7B5-ACE05FD5CC30}" srcOrd="1" destOrd="0" parTransId="{D41FC1C7-B63A-437E-A30D-887ABF5FB7B5}" sibTransId="{0B111647-4A32-4CC4-A080-746689FBF75B}"/>
    <dgm:cxn modelId="{0382E273-3C92-4683-97DA-B0E59FA71361}" srcId="{3DF7CE8D-3DF7-4A76-9C31-9C80907FE8C8}" destId="{28D0FD85-9852-4FD5-9C08-FEDE05A396CF}" srcOrd="3" destOrd="0" parTransId="{EFAA10C1-7160-458D-AC18-1A0AB1FB6D54}" sibTransId="{99478504-2206-4664-A930-ED46CB90DCB2}"/>
    <dgm:cxn modelId="{DCC4E557-8C2C-4225-BA4E-499F7281CCD3}" srcId="{3DF7CE8D-3DF7-4A76-9C31-9C80907FE8C8}" destId="{3752137C-0CE1-4712-AF70-3509C59288BF}" srcOrd="2" destOrd="0" parTransId="{6F0025ED-65F8-44E8-B4BF-E63C728CBB01}" sibTransId="{6F2AFE08-2588-4668-9E5E-9948640F5B73}"/>
    <dgm:cxn modelId="{5E9DD97C-5640-4BF6-B144-C9B01E4BA248}" type="presOf" srcId="{3752137C-0CE1-4712-AF70-3509C59288BF}" destId="{54C7CD62-FBF0-4E42-B3FC-365D5722229A}" srcOrd="0" destOrd="0" presId="urn:microsoft.com/office/officeart/2016/7/layout/RepeatingBendingProcessNew"/>
    <dgm:cxn modelId="{56621683-3CFA-4BD7-BB80-42DBF0C9690B}" type="presOf" srcId="{6F2AFE08-2588-4668-9E5E-9948640F5B73}" destId="{E769F32B-1AD8-4645-B060-B11360C294A2}" srcOrd="0" destOrd="0" presId="urn:microsoft.com/office/officeart/2016/7/layout/RepeatingBendingProcessNew"/>
    <dgm:cxn modelId="{043E5892-6F88-4C67-9999-9BF8151F0959}" type="presOf" srcId="{224291BC-8C34-435A-B7B5-ACE05FD5CC30}" destId="{A8B70F6A-E231-4A1A-B35D-34EE236C5F68}" srcOrd="0" destOrd="0" presId="urn:microsoft.com/office/officeart/2016/7/layout/RepeatingBendingProcessNew"/>
    <dgm:cxn modelId="{00A47395-E1CA-4435-B4FC-BA9CF4899A76}" type="presOf" srcId="{6F2AFE08-2588-4668-9E5E-9948640F5B73}" destId="{BEAF9DEB-6481-4C4D-8B6B-EB9286DB532E}" srcOrd="1" destOrd="0" presId="urn:microsoft.com/office/officeart/2016/7/layout/RepeatingBendingProcessNew"/>
    <dgm:cxn modelId="{486209A6-2446-4641-BB87-D89E8B8ABEB0}" srcId="{3DF7CE8D-3DF7-4A76-9C31-9C80907FE8C8}" destId="{23E1E2CF-AFF2-4BD7-8200-F30912179802}" srcOrd="0" destOrd="0" parTransId="{7A2A772A-096B-440F-98CE-5780493CC6D2}" sibTransId="{2FB9E84C-66A4-4370-87B4-1AC04C31DFA6}"/>
    <dgm:cxn modelId="{CCA815AB-D43A-468A-BE9F-61CEF4C0F59F}" type="presOf" srcId="{3DF7CE8D-3DF7-4A76-9C31-9C80907FE8C8}" destId="{1B05E323-0B78-408D-9626-E8C8493CB85C}" srcOrd="0" destOrd="0" presId="urn:microsoft.com/office/officeart/2016/7/layout/RepeatingBendingProcessNew"/>
    <dgm:cxn modelId="{C97BA6DB-5013-4E5A-8D83-77B508FEEC47}" type="presOf" srcId="{28D0FD85-9852-4FD5-9C08-FEDE05A396CF}" destId="{46755A6A-128C-4F38-A41E-1FCCC07CF4C8}" srcOrd="0" destOrd="0" presId="urn:microsoft.com/office/officeart/2016/7/layout/RepeatingBendingProcessNew"/>
    <dgm:cxn modelId="{5D0645EF-D135-4C27-87FB-4A2988205087}" type="presOf" srcId="{0B111647-4A32-4CC4-A080-746689FBF75B}" destId="{E5578BC3-0A2F-4C55-B2E1-FD3CA9EEC7E6}" srcOrd="1" destOrd="0" presId="urn:microsoft.com/office/officeart/2016/7/layout/RepeatingBendingProcessNew"/>
    <dgm:cxn modelId="{F76AFBF1-E851-4227-9A54-ADC89501B648}" type="presOf" srcId="{2FB9E84C-66A4-4370-87B4-1AC04C31DFA6}" destId="{3E262BF9-684E-4E7D-99B9-8865B5455EA4}" srcOrd="0" destOrd="0" presId="urn:microsoft.com/office/officeart/2016/7/layout/RepeatingBendingProcessNew"/>
    <dgm:cxn modelId="{C1B01CA1-469B-494E-82F9-D3E136CDCBFA}" type="presParOf" srcId="{1B05E323-0B78-408D-9626-E8C8493CB85C}" destId="{B33DEC7B-A452-411C-A785-5463FFC66D9E}" srcOrd="0" destOrd="0" presId="urn:microsoft.com/office/officeart/2016/7/layout/RepeatingBendingProcessNew"/>
    <dgm:cxn modelId="{AA3B136F-9558-475F-A078-3119CBCF5EEE}" type="presParOf" srcId="{1B05E323-0B78-408D-9626-E8C8493CB85C}" destId="{3E262BF9-684E-4E7D-99B9-8865B5455EA4}" srcOrd="1" destOrd="0" presId="urn:microsoft.com/office/officeart/2016/7/layout/RepeatingBendingProcessNew"/>
    <dgm:cxn modelId="{47F14D8E-5B90-4343-9712-9394DA3E6F53}" type="presParOf" srcId="{3E262BF9-684E-4E7D-99B9-8865B5455EA4}" destId="{0B77F958-51F1-4905-B388-97CF7781EDF3}" srcOrd="0" destOrd="0" presId="urn:microsoft.com/office/officeart/2016/7/layout/RepeatingBendingProcessNew"/>
    <dgm:cxn modelId="{5C69C2A4-2DB3-488E-B457-ED908F9137FD}" type="presParOf" srcId="{1B05E323-0B78-408D-9626-E8C8493CB85C}" destId="{A8B70F6A-E231-4A1A-B35D-34EE236C5F68}" srcOrd="2" destOrd="0" presId="urn:microsoft.com/office/officeart/2016/7/layout/RepeatingBendingProcessNew"/>
    <dgm:cxn modelId="{4C6F21C7-D34D-435F-90F8-1CC681B4DB8B}" type="presParOf" srcId="{1B05E323-0B78-408D-9626-E8C8493CB85C}" destId="{D826729D-65D7-490F-99E6-1D2E056D2D24}" srcOrd="3" destOrd="0" presId="urn:microsoft.com/office/officeart/2016/7/layout/RepeatingBendingProcessNew"/>
    <dgm:cxn modelId="{CD180A25-8FDC-45F2-9654-0CE5A7F3CAD1}" type="presParOf" srcId="{D826729D-65D7-490F-99E6-1D2E056D2D24}" destId="{E5578BC3-0A2F-4C55-B2E1-FD3CA9EEC7E6}" srcOrd="0" destOrd="0" presId="urn:microsoft.com/office/officeart/2016/7/layout/RepeatingBendingProcessNew"/>
    <dgm:cxn modelId="{4B14B004-5084-4F0A-8587-29DD6BE6C539}" type="presParOf" srcId="{1B05E323-0B78-408D-9626-E8C8493CB85C}" destId="{54C7CD62-FBF0-4E42-B3FC-365D5722229A}" srcOrd="4" destOrd="0" presId="urn:microsoft.com/office/officeart/2016/7/layout/RepeatingBendingProcessNew"/>
    <dgm:cxn modelId="{9B0C27FB-1801-42EA-8222-5AC76AAFAB63}" type="presParOf" srcId="{1B05E323-0B78-408D-9626-E8C8493CB85C}" destId="{E769F32B-1AD8-4645-B060-B11360C294A2}" srcOrd="5" destOrd="0" presId="urn:microsoft.com/office/officeart/2016/7/layout/RepeatingBendingProcessNew"/>
    <dgm:cxn modelId="{6E6E5201-7D08-4B9C-910F-252F0ECEA0E9}" type="presParOf" srcId="{E769F32B-1AD8-4645-B060-B11360C294A2}" destId="{BEAF9DEB-6481-4C4D-8B6B-EB9286DB532E}" srcOrd="0" destOrd="0" presId="urn:microsoft.com/office/officeart/2016/7/layout/RepeatingBendingProcessNew"/>
    <dgm:cxn modelId="{E472CBA6-E94D-4EEB-9E57-F3087197118B}" type="presParOf" srcId="{1B05E323-0B78-408D-9626-E8C8493CB85C}" destId="{46755A6A-128C-4F38-A41E-1FCCC07CF4C8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ECF9E-76AB-4AF6-A7A9-8B0448308195}">
      <dsp:nvSpPr>
        <dsp:cNvPr id="0" name=""/>
        <dsp:cNvSpPr/>
      </dsp:nvSpPr>
      <dsp:spPr>
        <a:xfrm>
          <a:off x="3799755" y="729437"/>
          <a:ext cx="562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5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6016" y="772193"/>
        <a:ext cx="29637" cy="5927"/>
      </dsp:txXfrm>
    </dsp:sp>
    <dsp:sp modelId="{0CC652AC-F20C-42B7-9ACE-432398229D8E}">
      <dsp:nvSpPr>
        <dsp:cNvPr id="0" name=""/>
        <dsp:cNvSpPr/>
      </dsp:nvSpPr>
      <dsp:spPr>
        <a:xfrm>
          <a:off x="1224338" y="1992"/>
          <a:ext cx="2577217" cy="1546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A) Pray for them privately and walk away.</a:t>
          </a:r>
        </a:p>
      </dsp:txBody>
      <dsp:txXfrm>
        <a:off x="1224338" y="1992"/>
        <a:ext cx="2577217" cy="1546330"/>
      </dsp:txXfrm>
    </dsp:sp>
    <dsp:sp modelId="{915E95B6-C820-41C6-BB9A-C7E9B22B619F}">
      <dsp:nvSpPr>
        <dsp:cNvPr id="0" name=""/>
        <dsp:cNvSpPr/>
      </dsp:nvSpPr>
      <dsp:spPr>
        <a:xfrm>
          <a:off x="2512946" y="1546522"/>
          <a:ext cx="3169977" cy="562159"/>
        </a:xfrm>
        <a:custGeom>
          <a:avLst/>
          <a:gdLst/>
          <a:ahLst/>
          <a:cxnLst/>
          <a:rect l="0" t="0" r="0" b="0"/>
          <a:pathLst>
            <a:path>
              <a:moveTo>
                <a:pt x="3169977" y="0"/>
              </a:moveTo>
              <a:lnTo>
                <a:pt x="3169977" y="298179"/>
              </a:lnTo>
              <a:lnTo>
                <a:pt x="0" y="298179"/>
              </a:lnTo>
              <a:lnTo>
                <a:pt x="0" y="562159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17312" y="1824638"/>
        <a:ext cx="161246" cy="5927"/>
      </dsp:txXfrm>
    </dsp:sp>
    <dsp:sp modelId="{C6E58ABE-069C-4644-BA61-3D9DF0DA72B5}">
      <dsp:nvSpPr>
        <dsp:cNvPr id="0" name=""/>
        <dsp:cNvSpPr/>
      </dsp:nvSpPr>
      <dsp:spPr>
        <a:xfrm>
          <a:off x="4394315" y="1992"/>
          <a:ext cx="2577217" cy="1546330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B) Offer to help carry the groceries and ask if they need anything else.</a:t>
          </a:r>
        </a:p>
      </dsp:txBody>
      <dsp:txXfrm>
        <a:off x="4394315" y="1992"/>
        <a:ext cx="2577217" cy="1546330"/>
      </dsp:txXfrm>
    </dsp:sp>
    <dsp:sp modelId="{15593E85-96EE-4D7B-B548-44A973D59628}">
      <dsp:nvSpPr>
        <dsp:cNvPr id="0" name=""/>
        <dsp:cNvSpPr/>
      </dsp:nvSpPr>
      <dsp:spPr>
        <a:xfrm>
          <a:off x="3799755" y="2868527"/>
          <a:ext cx="562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59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6016" y="2911283"/>
        <a:ext cx="29637" cy="5927"/>
      </dsp:txXfrm>
    </dsp:sp>
    <dsp:sp modelId="{C2EBA414-2D43-43CB-8F31-D0AD98ED6C2E}">
      <dsp:nvSpPr>
        <dsp:cNvPr id="0" name=""/>
        <dsp:cNvSpPr/>
      </dsp:nvSpPr>
      <dsp:spPr>
        <a:xfrm>
          <a:off x="1224338" y="2141082"/>
          <a:ext cx="2577217" cy="1546330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C) Wait for someone else to help.</a:t>
          </a:r>
        </a:p>
      </dsp:txBody>
      <dsp:txXfrm>
        <a:off x="1224338" y="2141082"/>
        <a:ext cx="2577217" cy="1546330"/>
      </dsp:txXfrm>
    </dsp:sp>
    <dsp:sp modelId="{29F9978A-2300-472A-9632-5B9651808B66}">
      <dsp:nvSpPr>
        <dsp:cNvPr id="0" name=""/>
        <dsp:cNvSpPr/>
      </dsp:nvSpPr>
      <dsp:spPr>
        <a:xfrm>
          <a:off x="4394315" y="2141082"/>
          <a:ext cx="2577217" cy="154633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D) Ignore them because you’re in a hurry.</a:t>
          </a:r>
        </a:p>
      </dsp:txBody>
      <dsp:txXfrm>
        <a:off x="4394315" y="2141082"/>
        <a:ext cx="2577217" cy="15463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A0536-BEA8-4BC6-8781-5772482C9B50}">
      <dsp:nvSpPr>
        <dsp:cNvPr id="0" name=""/>
        <dsp:cNvSpPr/>
      </dsp:nvSpPr>
      <dsp:spPr>
        <a:xfrm>
          <a:off x="544793" y="1772337"/>
          <a:ext cx="435834" cy="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414CE-6CD2-4E10-BF2E-FFACF5DAC0D5}">
      <dsp:nvSpPr>
        <dsp:cNvPr id="0" name=""/>
        <dsp:cNvSpPr/>
      </dsp:nvSpPr>
      <dsp:spPr>
        <a:xfrm>
          <a:off x="1006777" y="1735762"/>
          <a:ext cx="50120" cy="93547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456893"/>
            <a:satOff val="-398"/>
            <a:lumOff val="-1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456893"/>
              <a:satOff val="-398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238E68-7C70-448B-ACE7-92E2077D6BD6}">
      <dsp:nvSpPr>
        <dsp:cNvPr id="0" name=""/>
        <dsp:cNvSpPr/>
      </dsp:nvSpPr>
      <dsp:spPr>
        <a:xfrm>
          <a:off x="311091" y="1593150"/>
          <a:ext cx="358445" cy="35844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0" tIns="13910" rIns="13910" bIns="139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1</a:t>
          </a:r>
        </a:p>
      </dsp:txBody>
      <dsp:txXfrm>
        <a:off x="363584" y="1645643"/>
        <a:ext cx="253459" cy="253459"/>
      </dsp:txXfrm>
    </dsp:sp>
    <dsp:sp modelId="{882067B5-D5B1-4564-93A1-17CCEE3991DA}">
      <dsp:nvSpPr>
        <dsp:cNvPr id="0" name=""/>
        <dsp:cNvSpPr/>
      </dsp:nvSpPr>
      <dsp:spPr>
        <a:xfrm>
          <a:off x="0" y="2116151"/>
          <a:ext cx="98062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913786"/>
            <a:satOff val="-796"/>
            <a:lumOff val="-1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913786"/>
              <a:satOff val="-796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53" tIns="165100" rIns="7735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A) Pray they get help.</a:t>
          </a:r>
        </a:p>
      </dsp:txBody>
      <dsp:txXfrm>
        <a:off x="0" y="2312276"/>
        <a:ext cx="980627" cy="1769475"/>
      </dsp:txXfrm>
    </dsp:sp>
    <dsp:sp modelId="{3AE7E405-A63A-4761-86AD-A88F2B81D952}">
      <dsp:nvSpPr>
        <dsp:cNvPr id="0" name=""/>
        <dsp:cNvSpPr/>
      </dsp:nvSpPr>
      <dsp:spPr>
        <a:xfrm>
          <a:off x="1089586" y="1773473"/>
          <a:ext cx="980627" cy="72"/>
        </a:xfrm>
        <a:prstGeom prst="rect">
          <a:avLst/>
        </a:prstGeom>
        <a:solidFill>
          <a:schemeClr val="accent2">
            <a:tint val="40000"/>
            <a:alpha val="90000"/>
            <a:hueOff val="1370678"/>
            <a:satOff val="-1194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370678"/>
              <a:satOff val="-1194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60FB2E-C0D6-422B-A386-034856E0170F}">
      <dsp:nvSpPr>
        <dsp:cNvPr id="0" name=""/>
        <dsp:cNvSpPr/>
      </dsp:nvSpPr>
      <dsp:spPr>
        <a:xfrm>
          <a:off x="2096364" y="1736667"/>
          <a:ext cx="50120" cy="94737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1827571"/>
            <a:satOff val="-1592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827571"/>
              <a:satOff val="-1592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F6A16-7B99-4AF9-800E-564C1805C643}">
      <dsp:nvSpPr>
        <dsp:cNvPr id="0" name=""/>
        <dsp:cNvSpPr/>
      </dsp:nvSpPr>
      <dsp:spPr>
        <a:xfrm>
          <a:off x="1400677" y="1594286"/>
          <a:ext cx="358445" cy="358445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0" tIns="13910" rIns="13910" bIns="139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2</a:t>
          </a:r>
        </a:p>
      </dsp:txBody>
      <dsp:txXfrm>
        <a:off x="1453170" y="1646779"/>
        <a:ext cx="253459" cy="253459"/>
      </dsp:txXfrm>
    </dsp:sp>
    <dsp:sp modelId="{A1A3E9BB-10A4-438F-A000-1264AF537AB5}">
      <dsp:nvSpPr>
        <dsp:cNvPr id="0" name=""/>
        <dsp:cNvSpPr/>
      </dsp:nvSpPr>
      <dsp:spPr>
        <a:xfrm>
          <a:off x="1089586" y="2119468"/>
          <a:ext cx="98062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2284464"/>
            <a:satOff val="-1990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284464"/>
              <a:satOff val="-1990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53" tIns="165100" rIns="7735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B) Secretly arrange a meal delivery or invite them to your home.</a:t>
          </a:r>
        </a:p>
      </dsp:txBody>
      <dsp:txXfrm>
        <a:off x="1089586" y="2315593"/>
        <a:ext cx="980627" cy="1769475"/>
      </dsp:txXfrm>
    </dsp:sp>
    <dsp:sp modelId="{D41F66EC-FAB9-4CB1-8FCC-8BAF3249A503}">
      <dsp:nvSpPr>
        <dsp:cNvPr id="0" name=""/>
        <dsp:cNvSpPr/>
      </dsp:nvSpPr>
      <dsp:spPr>
        <a:xfrm>
          <a:off x="2179173" y="1773473"/>
          <a:ext cx="980627" cy="72"/>
        </a:xfrm>
        <a:prstGeom prst="rect">
          <a:avLst/>
        </a:prstGeom>
        <a:solidFill>
          <a:schemeClr val="accent2">
            <a:tint val="40000"/>
            <a:alpha val="90000"/>
            <a:hueOff val="2741357"/>
            <a:satOff val="-2388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741357"/>
              <a:satOff val="-2388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CA3C3-BCAB-4DBB-8A94-6CA978CD1B12}">
      <dsp:nvSpPr>
        <dsp:cNvPr id="0" name=""/>
        <dsp:cNvSpPr/>
      </dsp:nvSpPr>
      <dsp:spPr>
        <a:xfrm>
          <a:off x="3185950" y="1736667"/>
          <a:ext cx="50120" cy="94737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3198249"/>
            <a:satOff val="-2786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198249"/>
              <a:satOff val="-2786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32B54-58B6-425D-9058-9AA918B915E7}">
      <dsp:nvSpPr>
        <dsp:cNvPr id="0" name=""/>
        <dsp:cNvSpPr/>
      </dsp:nvSpPr>
      <dsp:spPr>
        <a:xfrm>
          <a:off x="2490264" y="1594286"/>
          <a:ext cx="358445" cy="358445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0" tIns="13910" rIns="13910" bIns="139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3</a:t>
          </a:r>
        </a:p>
      </dsp:txBody>
      <dsp:txXfrm>
        <a:off x="2542757" y="1646779"/>
        <a:ext cx="253459" cy="253459"/>
      </dsp:txXfrm>
    </dsp:sp>
    <dsp:sp modelId="{32CDC31C-D3BD-433B-B989-B2E7A280CC12}">
      <dsp:nvSpPr>
        <dsp:cNvPr id="0" name=""/>
        <dsp:cNvSpPr/>
      </dsp:nvSpPr>
      <dsp:spPr>
        <a:xfrm>
          <a:off x="2179173" y="2119468"/>
          <a:ext cx="98062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3655142"/>
            <a:satOff val="-3184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655142"/>
              <a:satOff val="-3184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53" tIns="165100" rIns="7735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C) Share the story on social media.</a:t>
          </a:r>
        </a:p>
      </dsp:txBody>
      <dsp:txXfrm>
        <a:off x="2179173" y="2315593"/>
        <a:ext cx="980627" cy="1769475"/>
      </dsp:txXfrm>
    </dsp:sp>
    <dsp:sp modelId="{6BFDC7E0-99AB-4630-9FDC-9F8846399978}">
      <dsp:nvSpPr>
        <dsp:cNvPr id="0" name=""/>
        <dsp:cNvSpPr/>
      </dsp:nvSpPr>
      <dsp:spPr>
        <a:xfrm>
          <a:off x="3268759" y="1773473"/>
          <a:ext cx="490313" cy="72"/>
        </a:xfrm>
        <a:prstGeom prst="rect">
          <a:avLst/>
        </a:prstGeom>
        <a:solidFill>
          <a:schemeClr val="accent2">
            <a:tint val="40000"/>
            <a:alpha val="90000"/>
            <a:hueOff val="4112035"/>
            <a:satOff val="-3582"/>
            <a:lumOff val="-5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4112035"/>
              <a:satOff val="-3582"/>
              <a:lumOff val="-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729F6-B19B-4595-B4F1-274A601CD6C0}">
      <dsp:nvSpPr>
        <dsp:cNvPr id="0" name=""/>
        <dsp:cNvSpPr/>
      </dsp:nvSpPr>
      <dsp:spPr>
        <a:xfrm>
          <a:off x="3579850" y="1594286"/>
          <a:ext cx="358445" cy="358445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0" tIns="13910" rIns="13910" bIns="139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4</a:t>
          </a:r>
        </a:p>
      </dsp:txBody>
      <dsp:txXfrm>
        <a:off x="3632343" y="1646779"/>
        <a:ext cx="253459" cy="253459"/>
      </dsp:txXfrm>
    </dsp:sp>
    <dsp:sp modelId="{B052F551-B08D-4EC7-8D1A-6D474DF9C903}">
      <dsp:nvSpPr>
        <dsp:cNvPr id="0" name=""/>
        <dsp:cNvSpPr/>
      </dsp:nvSpPr>
      <dsp:spPr>
        <a:xfrm>
          <a:off x="3268759" y="2119468"/>
          <a:ext cx="980627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53" tIns="165100" rIns="7735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D) Wait for a charity to act.</a:t>
          </a:r>
        </a:p>
      </dsp:txBody>
      <dsp:txXfrm>
        <a:off x="3268759" y="2315593"/>
        <a:ext cx="980627" cy="17694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0B642-D9DA-4EC6-A331-2DE98B743AE5}">
      <dsp:nvSpPr>
        <dsp:cNvPr id="0" name=""/>
        <dsp:cNvSpPr/>
      </dsp:nvSpPr>
      <dsp:spPr>
        <a:xfrm>
          <a:off x="3799755" y="729437"/>
          <a:ext cx="562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5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6016" y="772193"/>
        <a:ext cx="29637" cy="5927"/>
      </dsp:txXfrm>
    </dsp:sp>
    <dsp:sp modelId="{0251F5DD-8B02-4263-BB94-1FD1B2DB121F}">
      <dsp:nvSpPr>
        <dsp:cNvPr id="0" name=""/>
        <dsp:cNvSpPr/>
      </dsp:nvSpPr>
      <dsp:spPr>
        <a:xfrm>
          <a:off x="1224338" y="1992"/>
          <a:ext cx="2577217" cy="1546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A) Remind them they should have been more careful.</a:t>
          </a:r>
        </a:p>
      </dsp:txBody>
      <dsp:txXfrm>
        <a:off x="1224338" y="1992"/>
        <a:ext cx="2577217" cy="1546330"/>
      </dsp:txXfrm>
    </dsp:sp>
    <dsp:sp modelId="{23ECFFF5-74E8-496C-B825-CBFCB5E172D9}">
      <dsp:nvSpPr>
        <dsp:cNvPr id="0" name=""/>
        <dsp:cNvSpPr/>
      </dsp:nvSpPr>
      <dsp:spPr>
        <a:xfrm>
          <a:off x="2512946" y="1546522"/>
          <a:ext cx="3169977" cy="562159"/>
        </a:xfrm>
        <a:custGeom>
          <a:avLst/>
          <a:gdLst/>
          <a:ahLst/>
          <a:cxnLst/>
          <a:rect l="0" t="0" r="0" b="0"/>
          <a:pathLst>
            <a:path>
              <a:moveTo>
                <a:pt x="3169977" y="0"/>
              </a:moveTo>
              <a:lnTo>
                <a:pt x="3169977" y="298179"/>
              </a:lnTo>
              <a:lnTo>
                <a:pt x="0" y="298179"/>
              </a:lnTo>
              <a:lnTo>
                <a:pt x="0" y="562159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17312" y="1824638"/>
        <a:ext cx="161246" cy="5927"/>
      </dsp:txXfrm>
    </dsp:sp>
    <dsp:sp modelId="{FF18C09E-ED53-471F-9CCD-75D3C5F23A30}">
      <dsp:nvSpPr>
        <dsp:cNvPr id="0" name=""/>
        <dsp:cNvSpPr/>
      </dsp:nvSpPr>
      <dsp:spPr>
        <a:xfrm>
          <a:off x="4394315" y="1992"/>
          <a:ext cx="2577217" cy="1546330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B) Share part of your lunch with them.</a:t>
          </a:r>
        </a:p>
      </dsp:txBody>
      <dsp:txXfrm>
        <a:off x="4394315" y="1992"/>
        <a:ext cx="2577217" cy="1546330"/>
      </dsp:txXfrm>
    </dsp:sp>
    <dsp:sp modelId="{EEE915E4-365C-4406-9EC7-516458BBDE05}">
      <dsp:nvSpPr>
        <dsp:cNvPr id="0" name=""/>
        <dsp:cNvSpPr/>
      </dsp:nvSpPr>
      <dsp:spPr>
        <a:xfrm>
          <a:off x="3799755" y="2868527"/>
          <a:ext cx="562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59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6016" y="2911283"/>
        <a:ext cx="29637" cy="5927"/>
      </dsp:txXfrm>
    </dsp:sp>
    <dsp:sp modelId="{677E23B1-5A77-41F7-8468-07DA2A5AB925}">
      <dsp:nvSpPr>
        <dsp:cNvPr id="0" name=""/>
        <dsp:cNvSpPr/>
      </dsp:nvSpPr>
      <dsp:spPr>
        <a:xfrm>
          <a:off x="1224338" y="2141082"/>
          <a:ext cx="2577217" cy="1546330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C) Tell them to wait until lunch is over.</a:t>
          </a:r>
        </a:p>
      </dsp:txBody>
      <dsp:txXfrm>
        <a:off x="1224338" y="2141082"/>
        <a:ext cx="2577217" cy="1546330"/>
      </dsp:txXfrm>
    </dsp:sp>
    <dsp:sp modelId="{BF40F950-680D-4C9A-BED8-49A80ACFB9B5}">
      <dsp:nvSpPr>
        <dsp:cNvPr id="0" name=""/>
        <dsp:cNvSpPr/>
      </dsp:nvSpPr>
      <dsp:spPr>
        <a:xfrm>
          <a:off x="4394315" y="2141082"/>
          <a:ext cx="2577217" cy="154633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D) Suggest they skip the meal.</a:t>
          </a:r>
        </a:p>
      </dsp:txBody>
      <dsp:txXfrm>
        <a:off x="4394315" y="2141082"/>
        <a:ext cx="2577217" cy="1546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3B580-1C4B-4FEC-BA29-9F4F29AD0F81}">
      <dsp:nvSpPr>
        <dsp:cNvPr id="0" name=""/>
        <dsp:cNvSpPr/>
      </dsp:nvSpPr>
      <dsp:spPr>
        <a:xfrm>
          <a:off x="1952709" y="1982647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2026121"/>
        <a:ext cx="22466" cy="4493"/>
      </dsp:txXfrm>
    </dsp:sp>
    <dsp:sp modelId="{E6BA059F-D4EA-4193-81D1-7B27107605EA}">
      <dsp:nvSpPr>
        <dsp:cNvPr id="0" name=""/>
        <dsp:cNvSpPr/>
      </dsp:nvSpPr>
      <dsp:spPr>
        <a:xfrm>
          <a:off x="915" y="1442289"/>
          <a:ext cx="1953594" cy="11721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A) Say “I’ll pray for you” and continue working.</a:t>
          </a:r>
        </a:p>
      </dsp:txBody>
      <dsp:txXfrm>
        <a:off x="915" y="1442289"/>
        <a:ext cx="1953594" cy="1172156"/>
      </dsp:txXfrm>
    </dsp:sp>
    <dsp:sp modelId="{0D543C08-28BC-4C90-96BF-FEFC46E24229}">
      <dsp:nvSpPr>
        <dsp:cNvPr id="0" name=""/>
        <dsp:cNvSpPr/>
      </dsp:nvSpPr>
      <dsp:spPr>
        <a:xfrm>
          <a:off x="977712" y="2612646"/>
          <a:ext cx="2402921" cy="418726"/>
        </a:xfrm>
        <a:custGeom>
          <a:avLst/>
          <a:gdLst/>
          <a:ahLst/>
          <a:cxnLst/>
          <a:rect l="0" t="0" r="0" b="0"/>
          <a:pathLst>
            <a:path>
              <a:moveTo>
                <a:pt x="2402921" y="0"/>
              </a:moveTo>
              <a:lnTo>
                <a:pt x="2402921" y="226463"/>
              </a:lnTo>
              <a:lnTo>
                <a:pt x="0" y="226463"/>
              </a:lnTo>
              <a:lnTo>
                <a:pt x="0" y="418726"/>
              </a:lnTo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8058" y="2819762"/>
        <a:ext cx="122228" cy="4493"/>
      </dsp:txXfrm>
    </dsp:sp>
    <dsp:sp modelId="{D73B0B93-D61D-4F10-99FF-2E12FB5F398D}">
      <dsp:nvSpPr>
        <dsp:cNvPr id="0" name=""/>
        <dsp:cNvSpPr/>
      </dsp:nvSpPr>
      <dsp:spPr>
        <a:xfrm>
          <a:off x="2403836" y="1442289"/>
          <a:ext cx="1953594" cy="1172156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B) Take a few minutes to listen and offer to pray right then.</a:t>
          </a:r>
        </a:p>
      </dsp:txBody>
      <dsp:txXfrm>
        <a:off x="2403836" y="1442289"/>
        <a:ext cx="1953594" cy="1172156"/>
      </dsp:txXfrm>
    </dsp:sp>
    <dsp:sp modelId="{8B673CB0-454D-4537-8437-23186F049850}">
      <dsp:nvSpPr>
        <dsp:cNvPr id="0" name=""/>
        <dsp:cNvSpPr/>
      </dsp:nvSpPr>
      <dsp:spPr>
        <a:xfrm>
          <a:off x="1952709" y="3604131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3647604"/>
        <a:ext cx="22466" cy="4493"/>
      </dsp:txXfrm>
    </dsp:sp>
    <dsp:sp modelId="{F9774B5C-2D19-45C1-95C2-D50238EF3488}">
      <dsp:nvSpPr>
        <dsp:cNvPr id="0" name=""/>
        <dsp:cNvSpPr/>
      </dsp:nvSpPr>
      <dsp:spPr>
        <a:xfrm>
          <a:off x="915" y="3063772"/>
          <a:ext cx="1953594" cy="1172156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C) Avoid them so you don’t get emotional.</a:t>
          </a:r>
        </a:p>
      </dsp:txBody>
      <dsp:txXfrm>
        <a:off x="915" y="3063772"/>
        <a:ext cx="1953594" cy="1172156"/>
      </dsp:txXfrm>
    </dsp:sp>
    <dsp:sp modelId="{B126EE5F-7D89-4A11-A144-98B1CAD86D8E}">
      <dsp:nvSpPr>
        <dsp:cNvPr id="0" name=""/>
        <dsp:cNvSpPr/>
      </dsp:nvSpPr>
      <dsp:spPr>
        <a:xfrm>
          <a:off x="2403836" y="3063772"/>
          <a:ext cx="1953594" cy="1172156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D) Tell them to “move on.”</a:t>
          </a:r>
        </a:p>
      </dsp:txBody>
      <dsp:txXfrm>
        <a:off x="2403836" y="3063772"/>
        <a:ext cx="1953594" cy="11721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3ED07-4365-4109-A926-6B750794BF89}">
      <dsp:nvSpPr>
        <dsp:cNvPr id="0" name=""/>
        <dsp:cNvSpPr/>
      </dsp:nvSpPr>
      <dsp:spPr>
        <a:xfrm>
          <a:off x="0" y="4657369"/>
          <a:ext cx="1089586" cy="10189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91" tIns="170688" rIns="774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Wait</a:t>
          </a:r>
        </a:p>
      </dsp:txBody>
      <dsp:txXfrm>
        <a:off x="0" y="4657369"/>
        <a:ext cx="1089586" cy="1018918"/>
      </dsp:txXfrm>
    </dsp:sp>
    <dsp:sp modelId="{665329B4-C405-4F40-AB54-0C25FFA6F4F7}">
      <dsp:nvSpPr>
        <dsp:cNvPr id="0" name=""/>
        <dsp:cNvSpPr/>
      </dsp:nvSpPr>
      <dsp:spPr>
        <a:xfrm>
          <a:off x="1089586" y="4657369"/>
          <a:ext cx="3268759" cy="101891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06" tIns="241300" rIns="66306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Wait for someone to ask you personally.</a:t>
          </a:r>
        </a:p>
      </dsp:txBody>
      <dsp:txXfrm>
        <a:off x="1089586" y="4657369"/>
        <a:ext cx="3268759" cy="1018918"/>
      </dsp:txXfrm>
    </dsp:sp>
    <dsp:sp modelId="{85A74513-A0F0-4557-A083-517E68D8B033}">
      <dsp:nvSpPr>
        <dsp:cNvPr id="0" name=""/>
        <dsp:cNvSpPr/>
      </dsp:nvSpPr>
      <dsp:spPr>
        <a:xfrm rot="10800000">
          <a:off x="0" y="3105556"/>
          <a:ext cx="1089586" cy="156709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91" tIns="170688" rIns="774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Think about</a:t>
          </a:r>
        </a:p>
      </dsp:txBody>
      <dsp:txXfrm rot="-10800000">
        <a:off x="0" y="3105556"/>
        <a:ext cx="1089586" cy="1018613"/>
      </dsp:txXfrm>
    </dsp:sp>
    <dsp:sp modelId="{676BF251-5BC7-4862-9A4C-0FD2136B2F1A}">
      <dsp:nvSpPr>
        <dsp:cNvPr id="0" name=""/>
        <dsp:cNvSpPr/>
      </dsp:nvSpPr>
      <dsp:spPr>
        <a:xfrm>
          <a:off x="1089586" y="3105556"/>
          <a:ext cx="3268759" cy="1018613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06" tIns="241300" rIns="66306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Think about it but do nothing.</a:t>
          </a:r>
        </a:p>
      </dsp:txBody>
      <dsp:txXfrm>
        <a:off x="1089586" y="3105556"/>
        <a:ext cx="3268759" cy="1018613"/>
      </dsp:txXfrm>
    </dsp:sp>
    <dsp:sp modelId="{5C90F13F-E5C0-4FCD-8BB6-20668A0BEF79}">
      <dsp:nvSpPr>
        <dsp:cNvPr id="0" name=""/>
        <dsp:cNvSpPr/>
      </dsp:nvSpPr>
      <dsp:spPr>
        <a:xfrm rot="10800000">
          <a:off x="0" y="1553743"/>
          <a:ext cx="1089586" cy="156709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91" tIns="170688" rIns="774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Join</a:t>
          </a:r>
        </a:p>
      </dsp:txBody>
      <dsp:txXfrm rot="-10800000">
        <a:off x="0" y="1553743"/>
        <a:ext cx="1089586" cy="1018613"/>
      </dsp:txXfrm>
    </dsp:sp>
    <dsp:sp modelId="{BBC28A04-0227-4376-9567-1CB578650C86}">
      <dsp:nvSpPr>
        <dsp:cNvPr id="0" name=""/>
        <dsp:cNvSpPr/>
      </dsp:nvSpPr>
      <dsp:spPr>
        <a:xfrm>
          <a:off x="1089586" y="1553743"/>
          <a:ext cx="3268759" cy="1018613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06" tIns="241300" rIns="66306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Join a church relief team or contribute supplies.</a:t>
          </a:r>
        </a:p>
      </dsp:txBody>
      <dsp:txXfrm>
        <a:off x="1089586" y="1553743"/>
        <a:ext cx="3268759" cy="1018613"/>
      </dsp:txXfrm>
    </dsp:sp>
    <dsp:sp modelId="{42FB3C6D-FACA-404C-9A15-849A62762EFE}">
      <dsp:nvSpPr>
        <dsp:cNvPr id="0" name=""/>
        <dsp:cNvSpPr/>
      </dsp:nvSpPr>
      <dsp:spPr>
        <a:xfrm rot="10800000">
          <a:off x="0" y="1930"/>
          <a:ext cx="1089586" cy="156709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91" tIns="170688" rIns="774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Share</a:t>
          </a:r>
        </a:p>
      </dsp:txBody>
      <dsp:txXfrm rot="-10800000">
        <a:off x="0" y="1930"/>
        <a:ext cx="1089586" cy="1018613"/>
      </dsp:txXfrm>
    </dsp:sp>
    <dsp:sp modelId="{D85BE320-341E-483D-B7AF-FC052FA74E7C}">
      <dsp:nvSpPr>
        <dsp:cNvPr id="0" name=""/>
        <dsp:cNvSpPr/>
      </dsp:nvSpPr>
      <dsp:spPr>
        <a:xfrm>
          <a:off x="1089586" y="1930"/>
          <a:ext cx="3268759" cy="1018613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06" tIns="241300" rIns="66306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Share the news article with friends only.</a:t>
          </a:r>
        </a:p>
      </dsp:txBody>
      <dsp:txXfrm>
        <a:off x="1089586" y="1930"/>
        <a:ext cx="3268759" cy="10186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A87F7-445F-47E8-9DF9-9C7BD6E7125F}">
      <dsp:nvSpPr>
        <dsp:cNvPr id="0" name=""/>
        <dsp:cNvSpPr/>
      </dsp:nvSpPr>
      <dsp:spPr>
        <a:xfrm>
          <a:off x="1952709" y="1982647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2026121"/>
        <a:ext cx="22466" cy="4493"/>
      </dsp:txXfrm>
    </dsp:sp>
    <dsp:sp modelId="{608D4B65-A9B6-41E8-ABCA-C50443705966}">
      <dsp:nvSpPr>
        <dsp:cNvPr id="0" name=""/>
        <dsp:cNvSpPr/>
      </dsp:nvSpPr>
      <dsp:spPr>
        <a:xfrm>
          <a:off x="915" y="1442289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A) Complain that the house is messy.</a:t>
          </a:r>
        </a:p>
      </dsp:txBody>
      <dsp:txXfrm>
        <a:off x="915" y="1442289"/>
        <a:ext cx="1953594" cy="1172156"/>
      </dsp:txXfrm>
    </dsp:sp>
    <dsp:sp modelId="{7B2D0955-3F86-40D4-910B-F062F764F52B}">
      <dsp:nvSpPr>
        <dsp:cNvPr id="0" name=""/>
        <dsp:cNvSpPr/>
      </dsp:nvSpPr>
      <dsp:spPr>
        <a:xfrm>
          <a:off x="977712" y="2612646"/>
          <a:ext cx="2402921" cy="418726"/>
        </a:xfrm>
        <a:custGeom>
          <a:avLst/>
          <a:gdLst/>
          <a:ahLst/>
          <a:cxnLst/>
          <a:rect l="0" t="0" r="0" b="0"/>
          <a:pathLst>
            <a:path>
              <a:moveTo>
                <a:pt x="2402921" y="0"/>
              </a:moveTo>
              <a:lnTo>
                <a:pt x="2402921" y="226463"/>
              </a:lnTo>
              <a:lnTo>
                <a:pt x="0" y="226463"/>
              </a:lnTo>
              <a:lnTo>
                <a:pt x="0" y="41872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8058" y="2819762"/>
        <a:ext cx="122228" cy="4493"/>
      </dsp:txXfrm>
    </dsp:sp>
    <dsp:sp modelId="{F138F028-EDD8-409C-8644-F26E85C5576E}">
      <dsp:nvSpPr>
        <dsp:cNvPr id="0" name=""/>
        <dsp:cNvSpPr/>
      </dsp:nvSpPr>
      <dsp:spPr>
        <a:xfrm>
          <a:off x="2403836" y="1442289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B) Offer to help with chores until they recover.</a:t>
          </a:r>
        </a:p>
      </dsp:txBody>
      <dsp:txXfrm>
        <a:off x="2403836" y="1442289"/>
        <a:ext cx="1953594" cy="1172156"/>
      </dsp:txXfrm>
    </dsp:sp>
    <dsp:sp modelId="{630DB9E8-C00B-4EE0-B916-DECD5CF5A15F}">
      <dsp:nvSpPr>
        <dsp:cNvPr id="0" name=""/>
        <dsp:cNvSpPr/>
      </dsp:nvSpPr>
      <dsp:spPr>
        <a:xfrm>
          <a:off x="1952709" y="3604131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3647604"/>
        <a:ext cx="22466" cy="4493"/>
      </dsp:txXfrm>
    </dsp:sp>
    <dsp:sp modelId="{2649B753-6BED-47DA-9E68-D93C3EA1C36C}">
      <dsp:nvSpPr>
        <dsp:cNvPr id="0" name=""/>
        <dsp:cNvSpPr/>
      </dsp:nvSpPr>
      <dsp:spPr>
        <a:xfrm>
          <a:off x="915" y="3063772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C) Wait until they ask for help.</a:t>
          </a:r>
        </a:p>
      </dsp:txBody>
      <dsp:txXfrm>
        <a:off x="915" y="3063772"/>
        <a:ext cx="1953594" cy="1172156"/>
      </dsp:txXfrm>
    </dsp:sp>
    <dsp:sp modelId="{E3AFA9E4-0A81-42B4-9892-F2D97B3B34AE}">
      <dsp:nvSpPr>
        <dsp:cNvPr id="0" name=""/>
        <dsp:cNvSpPr/>
      </dsp:nvSpPr>
      <dsp:spPr>
        <a:xfrm>
          <a:off x="2403836" y="3063772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D) Ignore the situation.</a:t>
          </a:r>
        </a:p>
      </dsp:txBody>
      <dsp:txXfrm>
        <a:off x="2403836" y="3063772"/>
        <a:ext cx="1953594" cy="11721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054D6-E871-4451-A883-2B71D057EF32}">
      <dsp:nvSpPr>
        <dsp:cNvPr id="0" name=""/>
        <dsp:cNvSpPr/>
      </dsp:nvSpPr>
      <dsp:spPr>
        <a:xfrm>
          <a:off x="1464" y="1913463"/>
          <a:ext cx="1162138" cy="162699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05" tIns="330200" rIns="90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A) Buy your item and say you’ll help later.</a:t>
          </a:r>
        </a:p>
      </dsp:txBody>
      <dsp:txXfrm>
        <a:off x="1464" y="2531720"/>
        <a:ext cx="1162138" cy="976196"/>
      </dsp:txXfrm>
    </dsp:sp>
    <dsp:sp modelId="{91C62177-847A-4FE5-936C-F73078CAEF19}">
      <dsp:nvSpPr>
        <dsp:cNvPr id="0" name=""/>
        <dsp:cNvSpPr/>
      </dsp:nvSpPr>
      <dsp:spPr>
        <a:xfrm>
          <a:off x="338484" y="2076162"/>
          <a:ext cx="488098" cy="48809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054" tIns="12700" rIns="38054" bIns="1270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</a:t>
          </a:r>
        </a:p>
      </dsp:txBody>
      <dsp:txXfrm>
        <a:off x="409964" y="2147642"/>
        <a:ext cx="345138" cy="345138"/>
      </dsp:txXfrm>
    </dsp:sp>
    <dsp:sp modelId="{75A3B30C-F52C-48B9-8BF8-0B8C4D63B07F}">
      <dsp:nvSpPr>
        <dsp:cNvPr id="0" name=""/>
        <dsp:cNvSpPr/>
      </dsp:nvSpPr>
      <dsp:spPr>
        <a:xfrm>
          <a:off x="1464" y="3540384"/>
          <a:ext cx="1162138" cy="72"/>
        </a:xfrm>
        <a:prstGeom prst="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B347BF-A443-4E97-9271-443913363E60}">
      <dsp:nvSpPr>
        <dsp:cNvPr id="0" name=""/>
        <dsp:cNvSpPr/>
      </dsp:nvSpPr>
      <dsp:spPr>
        <a:xfrm>
          <a:off x="1279816" y="1913463"/>
          <a:ext cx="1162138" cy="1626993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05" tIns="330200" rIns="90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B) Lend them money with high interest.</a:t>
          </a:r>
        </a:p>
      </dsp:txBody>
      <dsp:txXfrm>
        <a:off x="1279816" y="2531720"/>
        <a:ext cx="1162138" cy="976196"/>
      </dsp:txXfrm>
    </dsp:sp>
    <dsp:sp modelId="{846B7DE1-E6F4-4096-AF53-3F29FBBC5222}">
      <dsp:nvSpPr>
        <dsp:cNvPr id="0" name=""/>
        <dsp:cNvSpPr/>
      </dsp:nvSpPr>
      <dsp:spPr>
        <a:xfrm>
          <a:off x="1616836" y="2076162"/>
          <a:ext cx="488098" cy="488098"/>
        </a:xfrm>
        <a:prstGeom prst="ellipse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054" tIns="12700" rIns="38054" bIns="1270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2</a:t>
          </a:r>
        </a:p>
      </dsp:txBody>
      <dsp:txXfrm>
        <a:off x="1688316" y="2147642"/>
        <a:ext cx="345138" cy="345138"/>
      </dsp:txXfrm>
    </dsp:sp>
    <dsp:sp modelId="{D7454C3F-9493-4C41-9420-18CBED13A243}">
      <dsp:nvSpPr>
        <dsp:cNvPr id="0" name=""/>
        <dsp:cNvSpPr/>
      </dsp:nvSpPr>
      <dsp:spPr>
        <a:xfrm>
          <a:off x="1279816" y="3540384"/>
          <a:ext cx="1162138" cy="72"/>
        </a:xfrm>
        <a:prstGeom prst="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CC1F0-DB50-459A-8B83-CED143F35DBB}">
      <dsp:nvSpPr>
        <dsp:cNvPr id="0" name=""/>
        <dsp:cNvSpPr/>
      </dsp:nvSpPr>
      <dsp:spPr>
        <a:xfrm>
          <a:off x="2558168" y="1913463"/>
          <a:ext cx="1162138" cy="1626993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05" tIns="330200" rIns="90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C) Give or lend them what they need without expecting return.</a:t>
          </a:r>
        </a:p>
      </dsp:txBody>
      <dsp:txXfrm>
        <a:off x="2558168" y="2531720"/>
        <a:ext cx="1162138" cy="976196"/>
      </dsp:txXfrm>
    </dsp:sp>
    <dsp:sp modelId="{DBDD0D50-81E2-4E0A-AB3B-5D833D9D1CD2}">
      <dsp:nvSpPr>
        <dsp:cNvPr id="0" name=""/>
        <dsp:cNvSpPr/>
      </dsp:nvSpPr>
      <dsp:spPr>
        <a:xfrm>
          <a:off x="2895188" y="2076162"/>
          <a:ext cx="488098" cy="488098"/>
        </a:xfrm>
        <a:prstGeom prst="ellipse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054" tIns="12700" rIns="38054" bIns="1270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3</a:t>
          </a:r>
        </a:p>
      </dsp:txBody>
      <dsp:txXfrm>
        <a:off x="2966668" y="2147642"/>
        <a:ext cx="345138" cy="345138"/>
      </dsp:txXfrm>
    </dsp:sp>
    <dsp:sp modelId="{EC0852F9-4707-4132-B3DF-667F005075DE}">
      <dsp:nvSpPr>
        <dsp:cNvPr id="0" name=""/>
        <dsp:cNvSpPr/>
      </dsp:nvSpPr>
      <dsp:spPr>
        <a:xfrm>
          <a:off x="2558168" y="3540384"/>
          <a:ext cx="1162138" cy="72"/>
        </a:xfrm>
        <a:prstGeom prst="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7112ED-D4D9-4652-9910-E3354578EA69}">
      <dsp:nvSpPr>
        <dsp:cNvPr id="0" name=""/>
        <dsp:cNvSpPr/>
      </dsp:nvSpPr>
      <dsp:spPr>
        <a:xfrm>
          <a:off x="3836520" y="1913463"/>
          <a:ext cx="1162138" cy="1626993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05" tIns="330200" rIns="90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D) Avoid them until they’re stable.</a:t>
          </a:r>
        </a:p>
      </dsp:txBody>
      <dsp:txXfrm>
        <a:off x="3836520" y="2531720"/>
        <a:ext cx="1162138" cy="976196"/>
      </dsp:txXfrm>
    </dsp:sp>
    <dsp:sp modelId="{A5BF006A-20E2-4242-948F-4D0588D9E5C3}">
      <dsp:nvSpPr>
        <dsp:cNvPr id="0" name=""/>
        <dsp:cNvSpPr/>
      </dsp:nvSpPr>
      <dsp:spPr>
        <a:xfrm>
          <a:off x="4173541" y="2076162"/>
          <a:ext cx="488098" cy="488098"/>
        </a:xfrm>
        <a:prstGeom prst="ellipse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054" tIns="12700" rIns="38054" bIns="1270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</a:t>
          </a:r>
        </a:p>
      </dsp:txBody>
      <dsp:txXfrm>
        <a:off x="4245021" y="2147642"/>
        <a:ext cx="345138" cy="345138"/>
      </dsp:txXfrm>
    </dsp:sp>
    <dsp:sp modelId="{21E8E6A2-EBE6-4434-AAF3-7AC3AA85F6B9}">
      <dsp:nvSpPr>
        <dsp:cNvPr id="0" name=""/>
        <dsp:cNvSpPr/>
      </dsp:nvSpPr>
      <dsp:spPr>
        <a:xfrm>
          <a:off x="3836520" y="3540384"/>
          <a:ext cx="1162138" cy="72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B0171-40C1-4D62-B388-611EA99A4792}">
      <dsp:nvSpPr>
        <dsp:cNvPr id="0" name=""/>
        <dsp:cNvSpPr/>
      </dsp:nvSpPr>
      <dsp:spPr>
        <a:xfrm>
          <a:off x="0" y="3569039"/>
          <a:ext cx="1971675" cy="7808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Tell</a:t>
          </a:r>
        </a:p>
      </dsp:txBody>
      <dsp:txXfrm>
        <a:off x="0" y="3569039"/>
        <a:ext cx="1971675" cy="780818"/>
      </dsp:txXfrm>
    </dsp:sp>
    <dsp:sp modelId="{54863ED7-7D8D-4547-A440-AD145DE1EF67}">
      <dsp:nvSpPr>
        <dsp:cNvPr id="0" name=""/>
        <dsp:cNvSpPr/>
      </dsp:nvSpPr>
      <dsp:spPr>
        <a:xfrm>
          <a:off x="1971675" y="3569039"/>
          <a:ext cx="5915025" cy="7808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Tell others about their loneliness.</a:t>
          </a:r>
        </a:p>
      </dsp:txBody>
      <dsp:txXfrm>
        <a:off x="1971675" y="3569039"/>
        <a:ext cx="5915025" cy="780818"/>
      </dsp:txXfrm>
    </dsp:sp>
    <dsp:sp modelId="{D84E2938-F4A9-4FE9-9F1B-EE171EE746C8}">
      <dsp:nvSpPr>
        <dsp:cNvPr id="0" name=""/>
        <dsp:cNvSpPr/>
      </dsp:nvSpPr>
      <dsp:spPr>
        <a:xfrm rot="10800000">
          <a:off x="0" y="2379853"/>
          <a:ext cx="1971675" cy="120089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Wait</a:t>
          </a:r>
        </a:p>
      </dsp:txBody>
      <dsp:txXfrm rot="-10800000">
        <a:off x="0" y="2379853"/>
        <a:ext cx="1971675" cy="780584"/>
      </dsp:txXfrm>
    </dsp:sp>
    <dsp:sp modelId="{A0EE8056-54C1-4A3F-B5F4-38686E7BB431}">
      <dsp:nvSpPr>
        <dsp:cNvPr id="0" name=""/>
        <dsp:cNvSpPr/>
      </dsp:nvSpPr>
      <dsp:spPr>
        <a:xfrm>
          <a:off x="1971675" y="2379853"/>
          <a:ext cx="5915025" cy="780584"/>
        </a:xfrm>
        <a:prstGeom prst="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Wait for them to ask to join.</a:t>
          </a:r>
        </a:p>
      </dsp:txBody>
      <dsp:txXfrm>
        <a:off x="1971675" y="2379853"/>
        <a:ext cx="5915025" cy="780584"/>
      </dsp:txXfrm>
    </dsp:sp>
    <dsp:sp modelId="{781F5479-1345-4B7D-8095-145F3DABB28D}">
      <dsp:nvSpPr>
        <dsp:cNvPr id="0" name=""/>
        <dsp:cNvSpPr/>
      </dsp:nvSpPr>
      <dsp:spPr>
        <a:xfrm rot="10800000">
          <a:off x="0" y="1190666"/>
          <a:ext cx="1971675" cy="120089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Pretend</a:t>
          </a:r>
        </a:p>
      </dsp:txBody>
      <dsp:txXfrm rot="-10800000">
        <a:off x="0" y="1190666"/>
        <a:ext cx="1971675" cy="780584"/>
      </dsp:txXfrm>
    </dsp:sp>
    <dsp:sp modelId="{348A1356-AE3E-4299-AE5C-200C680A97E4}">
      <dsp:nvSpPr>
        <dsp:cNvPr id="0" name=""/>
        <dsp:cNvSpPr/>
      </dsp:nvSpPr>
      <dsp:spPr>
        <a:xfrm>
          <a:off x="1971675" y="1190666"/>
          <a:ext cx="5915025" cy="780584"/>
        </a:xfrm>
        <a:prstGeom prst="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Pretend you didn’t see them.</a:t>
          </a:r>
        </a:p>
      </dsp:txBody>
      <dsp:txXfrm>
        <a:off x="1971675" y="1190666"/>
        <a:ext cx="5915025" cy="780584"/>
      </dsp:txXfrm>
    </dsp:sp>
    <dsp:sp modelId="{BFEAA3AA-9482-402F-B71E-17CC38939265}">
      <dsp:nvSpPr>
        <dsp:cNvPr id="0" name=""/>
        <dsp:cNvSpPr/>
      </dsp:nvSpPr>
      <dsp:spPr>
        <a:xfrm rot="10800000">
          <a:off x="0" y="1479"/>
          <a:ext cx="1971675" cy="120089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92024" rIns="140226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Invite</a:t>
          </a:r>
        </a:p>
      </dsp:txBody>
      <dsp:txXfrm rot="-10800000">
        <a:off x="0" y="1479"/>
        <a:ext cx="1971675" cy="780584"/>
      </dsp:txXfrm>
    </dsp:sp>
    <dsp:sp modelId="{4AB9F9AB-0ABA-4A9D-9C8E-3FD75C2550D8}">
      <dsp:nvSpPr>
        <dsp:cNvPr id="0" name=""/>
        <dsp:cNvSpPr/>
      </dsp:nvSpPr>
      <dsp:spPr>
        <a:xfrm>
          <a:off x="1971675" y="1479"/>
          <a:ext cx="5915025" cy="780584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85" tIns="241300" rIns="119985" bIns="2413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Invite them to join your group or lunch table.</a:t>
          </a:r>
        </a:p>
      </dsp:txBody>
      <dsp:txXfrm>
        <a:off x="1971675" y="1479"/>
        <a:ext cx="5915025" cy="7805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57D75-D15B-4978-AC16-C1AF8B7E74B9}">
      <dsp:nvSpPr>
        <dsp:cNvPr id="0" name=""/>
        <dsp:cNvSpPr/>
      </dsp:nvSpPr>
      <dsp:spPr>
        <a:xfrm>
          <a:off x="1952709" y="1982647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2026121"/>
        <a:ext cx="22466" cy="4493"/>
      </dsp:txXfrm>
    </dsp:sp>
    <dsp:sp modelId="{8C06B46C-F219-4469-8D5E-153BF94758BE}">
      <dsp:nvSpPr>
        <dsp:cNvPr id="0" name=""/>
        <dsp:cNvSpPr/>
      </dsp:nvSpPr>
      <dsp:spPr>
        <a:xfrm>
          <a:off x="915" y="1442289"/>
          <a:ext cx="1953594" cy="11721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A) Stay home to rest without praying for them.</a:t>
          </a:r>
        </a:p>
      </dsp:txBody>
      <dsp:txXfrm>
        <a:off x="915" y="1442289"/>
        <a:ext cx="1953594" cy="1172156"/>
      </dsp:txXfrm>
    </dsp:sp>
    <dsp:sp modelId="{A0E64E0E-FA7F-4F88-BDF1-744F8D9D5F81}">
      <dsp:nvSpPr>
        <dsp:cNvPr id="0" name=""/>
        <dsp:cNvSpPr/>
      </dsp:nvSpPr>
      <dsp:spPr>
        <a:xfrm>
          <a:off x="977712" y="2612646"/>
          <a:ext cx="2402921" cy="418726"/>
        </a:xfrm>
        <a:custGeom>
          <a:avLst/>
          <a:gdLst/>
          <a:ahLst/>
          <a:cxnLst/>
          <a:rect l="0" t="0" r="0" b="0"/>
          <a:pathLst>
            <a:path>
              <a:moveTo>
                <a:pt x="2402921" y="0"/>
              </a:moveTo>
              <a:lnTo>
                <a:pt x="2402921" y="226463"/>
              </a:lnTo>
              <a:lnTo>
                <a:pt x="0" y="226463"/>
              </a:lnTo>
              <a:lnTo>
                <a:pt x="0" y="418726"/>
              </a:lnTo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8058" y="2819762"/>
        <a:ext cx="122228" cy="4493"/>
      </dsp:txXfrm>
    </dsp:sp>
    <dsp:sp modelId="{BA27DC44-F8A0-4A87-B358-A06030960C44}">
      <dsp:nvSpPr>
        <dsp:cNvPr id="0" name=""/>
        <dsp:cNvSpPr/>
      </dsp:nvSpPr>
      <dsp:spPr>
        <a:xfrm>
          <a:off x="2403836" y="1442289"/>
          <a:ext cx="1953594" cy="1172156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B) Join the visit and encourage the sick with prayer and presence.</a:t>
          </a:r>
        </a:p>
      </dsp:txBody>
      <dsp:txXfrm>
        <a:off x="2403836" y="1442289"/>
        <a:ext cx="1953594" cy="1172156"/>
      </dsp:txXfrm>
    </dsp:sp>
    <dsp:sp modelId="{9A0A8902-DEC7-40E7-8BAA-291B9A99BB66}">
      <dsp:nvSpPr>
        <dsp:cNvPr id="0" name=""/>
        <dsp:cNvSpPr/>
      </dsp:nvSpPr>
      <dsp:spPr>
        <a:xfrm>
          <a:off x="1952709" y="3604131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3647604"/>
        <a:ext cx="22466" cy="4493"/>
      </dsp:txXfrm>
    </dsp:sp>
    <dsp:sp modelId="{18FC11CC-F99B-4CD1-AA8D-A5DDA376F68D}">
      <dsp:nvSpPr>
        <dsp:cNvPr id="0" name=""/>
        <dsp:cNvSpPr/>
      </dsp:nvSpPr>
      <dsp:spPr>
        <a:xfrm>
          <a:off x="915" y="3063772"/>
          <a:ext cx="1953594" cy="1172156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C) Send a quick text to one person.</a:t>
          </a:r>
        </a:p>
      </dsp:txBody>
      <dsp:txXfrm>
        <a:off x="915" y="3063772"/>
        <a:ext cx="1953594" cy="1172156"/>
      </dsp:txXfrm>
    </dsp:sp>
    <dsp:sp modelId="{417D8E00-C6D2-479C-A046-247B60844CB1}">
      <dsp:nvSpPr>
        <dsp:cNvPr id="0" name=""/>
        <dsp:cNvSpPr/>
      </dsp:nvSpPr>
      <dsp:spPr>
        <a:xfrm>
          <a:off x="2403836" y="3063772"/>
          <a:ext cx="1953594" cy="1172156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D) Promise to go next time.</a:t>
          </a:r>
        </a:p>
      </dsp:txBody>
      <dsp:txXfrm>
        <a:off x="2403836" y="3063772"/>
        <a:ext cx="1953594" cy="11721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62BF9-684E-4E7D-99B9-8865B5455EA4}">
      <dsp:nvSpPr>
        <dsp:cNvPr id="0" name=""/>
        <dsp:cNvSpPr/>
      </dsp:nvSpPr>
      <dsp:spPr>
        <a:xfrm>
          <a:off x="1952709" y="1982647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2026121"/>
        <a:ext cx="22466" cy="4493"/>
      </dsp:txXfrm>
    </dsp:sp>
    <dsp:sp modelId="{B33DEC7B-A452-411C-A785-5463FFC66D9E}">
      <dsp:nvSpPr>
        <dsp:cNvPr id="0" name=""/>
        <dsp:cNvSpPr/>
      </dsp:nvSpPr>
      <dsp:spPr>
        <a:xfrm>
          <a:off x="915" y="1442289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A) Ignore their need because of past hurt.</a:t>
          </a:r>
        </a:p>
      </dsp:txBody>
      <dsp:txXfrm>
        <a:off x="915" y="1442289"/>
        <a:ext cx="1953594" cy="1172156"/>
      </dsp:txXfrm>
    </dsp:sp>
    <dsp:sp modelId="{D826729D-65D7-490F-99E6-1D2E056D2D24}">
      <dsp:nvSpPr>
        <dsp:cNvPr id="0" name=""/>
        <dsp:cNvSpPr/>
      </dsp:nvSpPr>
      <dsp:spPr>
        <a:xfrm>
          <a:off x="977712" y="2612646"/>
          <a:ext cx="2402921" cy="418726"/>
        </a:xfrm>
        <a:custGeom>
          <a:avLst/>
          <a:gdLst/>
          <a:ahLst/>
          <a:cxnLst/>
          <a:rect l="0" t="0" r="0" b="0"/>
          <a:pathLst>
            <a:path>
              <a:moveTo>
                <a:pt x="2402921" y="0"/>
              </a:moveTo>
              <a:lnTo>
                <a:pt x="2402921" y="226463"/>
              </a:lnTo>
              <a:lnTo>
                <a:pt x="0" y="226463"/>
              </a:lnTo>
              <a:lnTo>
                <a:pt x="0" y="41872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8058" y="2819762"/>
        <a:ext cx="122228" cy="4493"/>
      </dsp:txXfrm>
    </dsp:sp>
    <dsp:sp modelId="{A8B70F6A-E231-4A1A-B35D-34EE236C5F68}">
      <dsp:nvSpPr>
        <dsp:cNvPr id="0" name=""/>
        <dsp:cNvSpPr/>
      </dsp:nvSpPr>
      <dsp:spPr>
        <a:xfrm>
          <a:off x="2403836" y="1442289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B) Help them despite the offense.</a:t>
          </a:r>
        </a:p>
      </dsp:txBody>
      <dsp:txXfrm>
        <a:off x="2403836" y="1442289"/>
        <a:ext cx="1953594" cy="1172156"/>
      </dsp:txXfrm>
    </dsp:sp>
    <dsp:sp modelId="{E769F32B-1AD8-4645-B060-B11360C294A2}">
      <dsp:nvSpPr>
        <dsp:cNvPr id="0" name=""/>
        <dsp:cNvSpPr/>
      </dsp:nvSpPr>
      <dsp:spPr>
        <a:xfrm>
          <a:off x="1952709" y="3604131"/>
          <a:ext cx="418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72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0839" y="3647604"/>
        <a:ext cx="22466" cy="4493"/>
      </dsp:txXfrm>
    </dsp:sp>
    <dsp:sp modelId="{54C7CD62-FBF0-4E42-B3FC-365D5722229A}">
      <dsp:nvSpPr>
        <dsp:cNvPr id="0" name=""/>
        <dsp:cNvSpPr/>
      </dsp:nvSpPr>
      <dsp:spPr>
        <a:xfrm>
          <a:off x="915" y="3063772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C) Wait for them to apologize first.</a:t>
          </a:r>
        </a:p>
      </dsp:txBody>
      <dsp:txXfrm>
        <a:off x="915" y="3063772"/>
        <a:ext cx="1953594" cy="1172156"/>
      </dsp:txXfrm>
    </dsp:sp>
    <dsp:sp modelId="{46755A6A-128C-4F38-A41E-1FCCC07CF4C8}">
      <dsp:nvSpPr>
        <dsp:cNvPr id="0" name=""/>
        <dsp:cNvSpPr/>
      </dsp:nvSpPr>
      <dsp:spPr>
        <a:xfrm>
          <a:off x="2403836" y="3063772"/>
          <a:ext cx="1953594" cy="1172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28" tIns="100483" rIns="95728" bIns="100483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D) Tell others they deserve it.</a:t>
          </a:r>
        </a:p>
      </dsp:txBody>
      <dsp:txXfrm>
        <a:off x="2403836" y="3063772"/>
        <a:ext cx="1953594" cy="1172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Compassion – Real Life Application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t>Based on 'Compassion: Deep-Seated Caring' Teaching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>
                <a:solidFill>
                  <a:srgbClr val="FFFFFF"/>
                </a:solidFill>
              </a:rPr>
              <a:t>Q9. Someone offends you but later you hear they’re in trouble. What’s the compassionate response based on Matthew 5:43?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98E06D-3BAD-3380-8AA6-2C33DF237D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583715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>
                <a:solidFill>
                  <a:srgbClr val="FFFFFF"/>
                </a:solidFill>
              </a:rPr>
              <a:t>Q10. A family in your community has no Christmas meal. What action best shows compassion?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8A30D7-C98A-2397-5DE4-729EF55194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761242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Q1. You see an elderly neighbor struggling to carry heavy groceries up the stairs. What would show Biblical compassion?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A6A639F-48E1-8D4A-1626-88D769D55D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56881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>
                <a:solidFill>
                  <a:srgbClr val="FFFFFF"/>
                </a:solidFill>
              </a:rPr>
              <a:t>Q2. Your classmate forgot their lunch. Which action best reflects the principle in Luke 3:11?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5EC28A-4957-DC6F-BB09-F9B35899D7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79930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>
                <a:solidFill>
                  <a:srgbClr val="FFFFFF"/>
                </a:solidFill>
              </a:rPr>
              <a:t>Q3. A co-worker is upset because of a personal loss. You feel moved but also busy. What is the most compassionate response?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BF9365-DB98-D75C-1A60-F38EF4DFD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606125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>
                <a:solidFill>
                  <a:srgbClr val="FFFFFF"/>
                </a:solidFill>
              </a:rPr>
              <a:t>Q4. You hear about a community in need after a flood. Which action reflects compassion in action?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F6E836-DC08-4AB9-65E1-118582171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106341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>
                <a:solidFill>
                  <a:srgbClr val="FFFFFF"/>
                </a:solidFill>
              </a:rPr>
              <a:t>Q5. Your sibling has been sick and their chores are piling up. What would be the compassionate thing to do?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77D3A7A-D498-C81A-5B64-25805BEF38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890730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1700">
                <a:solidFill>
                  <a:srgbClr val="FFFFFF"/>
                </a:solidFill>
              </a:rPr>
              <a:t>Q6. A friend is in financial need. You have extra but planned to buy something you want. What’s the compassionate choice according to Proverbs 19:17?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CEAA16-A0F1-BE24-5388-D39FBEDB25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595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F67E87A-A4D4-B31C-27CE-34C5CFAB030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1000" r="-1" b="-1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Q7. You notice a lonely student in your class. Which reflects Jesus-like compassion?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05B78D1-B98D-A903-61BE-5BAD52337C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4200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>
                <a:solidFill>
                  <a:srgbClr val="FFFFFF"/>
                </a:solidFill>
              </a:rPr>
              <a:t>Q8. Your church is organizing a visit to pray for the sick. You’re tired but free. What’s the compassionate choice?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EAC9B2-EF7D-41CC-B54C-222F17DFB3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315714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636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Compassion – Real Life Application Quiz</vt:lpstr>
      <vt:lpstr>Q1. You see an elderly neighbor struggling to carry heavy groceries up the stairs. What would show Biblical compassion?</vt:lpstr>
      <vt:lpstr>Q2. Your classmate forgot their lunch. Which action best reflects the principle in Luke 3:11?</vt:lpstr>
      <vt:lpstr>Q3. A co-worker is upset because of a personal loss. You feel moved but also busy. What is the most compassionate response?</vt:lpstr>
      <vt:lpstr>Q4. You hear about a community in need after a flood. Which action reflects compassion in action?</vt:lpstr>
      <vt:lpstr>Q5. Your sibling has been sick and their chores are piling up. What would be the compassionate thing to do?</vt:lpstr>
      <vt:lpstr>Q6. A friend is in financial need. You have extra but planned to buy something you want. What’s the compassionate choice according to Proverbs 19:17?</vt:lpstr>
      <vt:lpstr>Q7. You notice a lonely student in your class. Which reflects Jesus-like compassion?</vt:lpstr>
      <vt:lpstr>Q8. Your church is organizing a visit to pray for the sick. You’re tired but free. What’s the compassionate choice?</vt:lpstr>
      <vt:lpstr>Q9. Someone offends you but later you hear they’re in trouble. What’s the compassionate response based on Matthew 5:43?</vt:lpstr>
      <vt:lpstr>Q10. A family in your community has no Christmas meal. What action best shows compassion?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Rajeev S. Bhalerao (Faculty – Pathways School Noida)</cp:lastModifiedBy>
  <cp:revision>2</cp:revision>
  <dcterms:created xsi:type="dcterms:W3CDTF">2013-01-27T09:14:16Z</dcterms:created>
  <dcterms:modified xsi:type="dcterms:W3CDTF">2025-08-14T13:54:02Z</dcterms:modified>
  <cp:category/>
</cp:coreProperties>
</file>