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6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49C4C-3503-4076-8310-90A60B54BA3D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A69D257-87B0-485F-8169-F8B8BCB78C73}">
      <dgm:prSet/>
      <dgm:spPr/>
      <dgm:t>
        <a:bodyPr/>
        <a:lstStyle/>
        <a:p>
          <a:r>
            <a:rPr lang="en-US"/>
            <a:t>Don’t block compassion – 1 John 3:17–18.</a:t>
          </a:r>
        </a:p>
      </dgm:t>
    </dgm:pt>
    <dgm:pt modelId="{88F766DF-40E2-48D1-9DBC-E791F4F3B3DD}" type="parTrans" cxnId="{C8CC2799-C5D0-42DA-8CC8-6D15AFBD3AA7}">
      <dgm:prSet/>
      <dgm:spPr/>
      <dgm:t>
        <a:bodyPr/>
        <a:lstStyle/>
        <a:p>
          <a:endParaRPr lang="en-US"/>
        </a:p>
      </dgm:t>
    </dgm:pt>
    <dgm:pt modelId="{50892408-372F-4291-8B49-2A71B592FC0B}" type="sibTrans" cxnId="{C8CC2799-C5D0-42DA-8CC8-6D15AFBD3AA7}">
      <dgm:prSet/>
      <dgm:spPr/>
      <dgm:t>
        <a:bodyPr/>
        <a:lstStyle/>
        <a:p>
          <a:endParaRPr lang="en-US"/>
        </a:p>
      </dgm:t>
    </dgm:pt>
    <dgm:pt modelId="{D738A145-75F9-4B13-9DDC-6A314254F062}">
      <dgm:prSet/>
      <dgm:spPr/>
      <dgm:t>
        <a:bodyPr/>
        <a:lstStyle/>
        <a:p>
          <a:r>
            <a:rPr lang="en-US"/>
            <a:t>Share resources – Luke 3:11; 1 Tim. 6:17–19.</a:t>
          </a:r>
        </a:p>
      </dgm:t>
    </dgm:pt>
    <dgm:pt modelId="{B57997B2-C322-46DB-8FF4-F5305B927D6D}" type="parTrans" cxnId="{D3440F91-DCA2-4FC8-AAE9-9372F9E564F9}">
      <dgm:prSet/>
      <dgm:spPr/>
      <dgm:t>
        <a:bodyPr/>
        <a:lstStyle/>
        <a:p>
          <a:endParaRPr lang="en-US"/>
        </a:p>
      </dgm:t>
    </dgm:pt>
    <dgm:pt modelId="{229C9603-AAA7-48F4-8B05-0BCBDEC4128E}" type="sibTrans" cxnId="{D3440F91-DCA2-4FC8-AAE9-9372F9E564F9}">
      <dgm:prSet/>
      <dgm:spPr/>
      <dgm:t>
        <a:bodyPr/>
        <a:lstStyle/>
        <a:p>
          <a:endParaRPr lang="en-US"/>
        </a:p>
      </dgm:t>
    </dgm:pt>
    <dgm:pt modelId="{14176218-99AD-4D7F-8E42-5231938F5C53}">
      <dgm:prSet/>
      <dgm:spPr/>
      <dgm:t>
        <a:bodyPr/>
        <a:lstStyle/>
        <a:p>
          <a:r>
            <a:rPr lang="en-US"/>
            <a:t>Ministering to others = ministering to Jesus – Matt. 25:34–40.</a:t>
          </a:r>
        </a:p>
      </dgm:t>
    </dgm:pt>
    <dgm:pt modelId="{9560E73C-955C-4A7A-BEE5-FBA55AF62F32}" type="parTrans" cxnId="{3F4D6EC6-E144-4E04-BE1A-429A7C55B3F4}">
      <dgm:prSet/>
      <dgm:spPr/>
      <dgm:t>
        <a:bodyPr/>
        <a:lstStyle/>
        <a:p>
          <a:endParaRPr lang="en-US"/>
        </a:p>
      </dgm:t>
    </dgm:pt>
    <dgm:pt modelId="{08F10F45-153A-405B-8742-2217BDE0172B}" type="sibTrans" cxnId="{3F4D6EC6-E144-4E04-BE1A-429A7C55B3F4}">
      <dgm:prSet/>
      <dgm:spPr/>
      <dgm:t>
        <a:bodyPr/>
        <a:lstStyle/>
        <a:p>
          <a:endParaRPr lang="en-US"/>
        </a:p>
      </dgm:t>
    </dgm:pt>
    <dgm:pt modelId="{E6BA365D-8973-44AE-B1A4-A58767C0690B}">
      <dgm:prSet/>
      <dgm:spPr/>
      <dgm:t>
        <a:bodyPr/>
        <a:lstStyle/>
        <a:p>
          <a:r>
            <a:rPr lang="en-US"/>
            <a:t>Intercession – Ezek. 22:30; Heb. 7:25; Matt. 5:43.</a:t>
          </a:r>
        </a:p>
      </dgm:t>
    </dgm:pt>
    <dgm:pt modelId="{54C2BFA8-701A-4B67-88AE-C06ADEE6A31A}" type="parTrans" cxnId="{966BDF34-992C-412D-9938-4AF7BE7BD872}">
      <dgm:prSet/>
      <dgm:spPr/>
      <dgm:t>
        <a:bodyPr/>
        <a:lstStyle/>
        <a:p>
          <a:endParaRPr lang="en-US"/>
        </a:p>
      </dgm:t>
    </dgm:pt>
    <dgm:pt modelId="{75AEB67F-46DD-4B7D-83A5-379625C10BE1}" type="sibTrans" cxnId="{966BDF34-992C-412D-9938-4AF7BE7BD872}">
      <dgm:prSet/>
      <dgm:spPr/>
      <dgm:t>
        <a:bodyPr/>
        <a:lstStyle/>
        <a:p>
          <a:endParaRPr lang="en-US"/>
        </a:p>
      </dgm:t>
    </dgm:pt>
    <dgm:pt modelId="{0272E7FD-28FE-4E88-B914-7AC9D81B6405}">
      <dgm:prSet/>
      <dgm:spPr/>
      <dgm:t>
        <a:bodyPr/>
        <a:lstStyle/>
        <a:p>
          <a:r>
            <a:rPr lang="en-US"/>
            <a:t>Isaiah 58:6–14 – Physical help linked with spiritual ministry.</a:t>
          </a:r>
        </a:p>
      </dgm:t>
    </dgm:pt>
    <dgm:pt modelId="{615CD2A5-FAEE-4691-94B5-0097B22304F4}" type="parTrans" cxnId="{8D4AB3CF-BFDE-4D1D-8D0C-519C4C5FC447}">
      <dgm:prSet/>
      <dgm:spPr/>
      <dgm:t>
        <a:bodyPr/>
        <a:lstStyle/>
        <a:p>
          <a:endParaRPr lang="en-US"/>
        </a:p>
      </dgm:t>
    </dgm:pt>
    <dgm:pt modelId="{2974AE3A-CDAA-4DAA-BE17-7EA6CBEDEABE}" type="sibTrans" cxnId="{8D4AB3CF-BFDE-4D1D-8D0C-519C4C5FC447}">
      <dgm:prSet/>
      <dgm:spPr/>
      <dgm:t>
        <a:bodyPr/>
        <a:lstStyle/>
        <a:p>
          <a:endParaRPr lang="en-US"/>
        </a:p>
      </dgm:t>
    </dgm:pt>
    <dgm:pt modelId="{A3421EB9-FC0D-4B7C-9AA9-31D741BFBB7F}" type="pres">
      <dgm:prSet presAssocID="{F0F49C4C-3503-4076-8310-90A60B54BA3D}" presName="linear" presStyleCnt="0">
        <dgm:presLayoutVars>
          <dgm:animLvl val="lvl"/>
          <dgm:resizeHandles val="exact"/>
        </dgm:presLayoutVars>
      </dgm:prSet>
      <dgm:spPr/>
    </dgm:pt>
    <dgm:pt modelId="{D51037A8-6E0F-4DE9-A5BB-EB61C8559EDF}" type="pres">
      <dgm:prSet presAssocID="{0A69D257-87B0-485F-8169-F8B8BCB78C7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FEC5494-EC67-47FF-8456-F671A36BD4D1}" type="pres">
      <dgm:prSet presAssocID="{50892408-372F-4291-8B49-2A71B592FC0B}" presName="spacer" presStyleCnt="0"/>
      <dgm:spPr/>
    </dgm:pt>
    <dgm:pt modelId="{377C3562-658F-4958-8B31-1411886DB4E8}" type="pres">
      <dgm:prSet presAssocID="{D738A145-75F9-4B13-9DDC-6A314254F06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424E7DB-4209-44E7-A842-9654A82B0EA9}" type="pres">
      <dgm:prSet presAssocID="{229C9603-AAA7-48F4-8B05-0BCBDEC4128E}" presName="spacer" presStyleCnt="0"/>
      <dgm:spPr/>
    </dgm:pt>
    <dgm:pt modelId="{17C32EFB-F3CB-4694-9D8B-77D98CAEB768}" type="pres">
      <dgm:prSet presAssocID="{14176218-99AD-4D7F-8E42-5231938F5C5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E1BCAA9-A5EB-4E10-8092-4E8A0C0FE99E}" type="pres">
      <dgm:prSet presAssocID="{08F10F45-153A-405B-8742-2217BDE0172B}" presName="spacer" presStyleCnt="0"/>
      <dgm:spPr/>
    </dgm:pt>
    <dgm:pt modelId="{EB938036-7025-47F6-BD41-0087109B2097}" type="pres">
      <dgm:prSet presAssocID="{E6BA365D-8973-44AE-B1A4-A58767C0690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4B8B772-213F-40AC-83A8-E9D1F45FD6A2}" type="pres">
      <dgm:prSet presAssocID="{75AEB67F-46DD-4B7D-83A5-379625C10BE1}" presName="spacer" presStyleCnt="0"/>
      <dgm:spPr/>
    </dgm:pt>
    <dgm:pt modelId="{74B6AC4F-7066-448E-9828-E39FD5F5BD4E}" type="pres">
      <dgm:prSet presAssocID="{0272E7FD-28FE-4E88-B914-7AC9D81B640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829AB1C-6845-4F92-8522-2ADA8F776BBE}" type="presOf" srcId="{F0F49C4C-3503-4076-8310-90A60B54BA3D}" destId="{A3421EB9-FC0D-4B7C-9AA9-31D741BFBB7F}" srcOrd="0" destOrd="0" presId="urn:microsoft.com/office/officeart/2005/8/layout/vList2"/>
    <dgm:cxn modelId="{05719931-EBC4-4F34-B251-65E040E23CA1}" type="presOf" srcId="{0272E7FD-28FE-4E88-B914-7AC9D81B6405}" destId="{74B6AC4F-7066-448E-9828-E39FD5F5BD4E}" srcOrd="0" destOrd="0" presId="urn:microsoft.com/office/officeart/2005/8/layout/vList2"/>
    <dgm:cxn modelId="{966BDF34-992C-412D-9938-4AF7BE7BD872}" srcId="{F0F49C4C-3503-4076-8310-90A60B54BA3D}" destId="{E6BA365D-8973-44AE-B1A4-A58767C0690B}" srcOrd="3" destOrd="0" parTransId="{54C2BFA8-701A-4B67-88AE-C06ADEE6A31A}" sibTransId="{75AEB67F-46DD-4B7D-83A5-379625C10BE1}"/>
    <dgm:cxn modelId="{1D236061-9122-42B4-824B-3218E5755D36}" type="presOf" srcId="{D738A145-75F9-4B13-9DDC-6A314254F062}" destId="{377C3562-658F-4958-8B31-1411886DB4E8}" srcOrd="0" destOrd="0" presId="urn:microsoft.com/office/officeart/2005/8/layout/vList2"/>
    <dgm:cxn modelId="{B5DCC25A-928B-44F4-8BE5-F24D0572619A}" type="presOf" srcId="{0A69D257-87B0-485F-8169-F8B8BCB78C73}" destId="{D51037A8-6E0F-4DE9-A5BB-EB61C8559EDF}" srcOrd="0" destOrd="0" presId="urn:microsoft.com/office/officeart/2005/8/layout/vList2"/>
    <dgm:cxn modelId="{D3440F91-DCA2-4FC8-AAE9-9372F9E564F9}" srcId="{F0F49C4C-3503-4076-8310-90A60B54BA3D}" destId="{D738A145-75F9-4B13-9DDC-6A314254F062}" srcOrd="1" destOrd="0" parTransId="{B57997B2-C322-46DB-8FF4-F5305B927D6D}" sibTransId="{229C9603-AAA7-48F4-8B05-0BCBDEC4128E}"/>
    <dgm:cxn modelId="{C8CC2799-C5D0-42DA-8CC8-6D15AFBD3AA7}" srcId="{F0F49C4C-3503-4076-8310-90A60B54BA3D}" destId="{0A69D257-87B0-485F-8169-F8B8BCB78C73}" srcOrd="0" destOrd="0" parTransId="{88F766DF-40E2-48D1-9DBC-E791F4F3B3DD}" sibTransId="{50892408-372F-4291-8B49-2A71B592FC0B}"/>
    <dgm:cxn modelId="{3F4D6EC6-E144-4E04-BE1A-429A7C55B3F4}" srcId="{F0F49C4C-3503-4076-8310-90A60B54BA3D}" destId="{14176218-99AD-4D7F-8E42-5231938F5C53}" srcOrd="2" destOrd="0" parTransId="{9560E73C-955C-4A7A-BEE5-FBA55AF62F32}" sibTransId="{08F10F45-153A-405B-8742-2217BDE0172B}"/>
    <dgm:cxn modelId="{8D4AB3CF-BFDE-4D1D-8D0C-519C4C5FC447}" srcId="{F0F49C4C-3503-4076-8310-90A60B54BA3D}" destId="{0272E7FD-28FE-4E88-B914-7AC9D81B6405}" srcOrd="4" destOrd="0" parTransId="{615CD2A5-FAEE-4691-94B5-0097B22304F4}" sibTransId="{2974AE3A-CDAA-4DAA-BE17-7EA6CBEDEABE}"/>
    <dgm:cxn modelId="{013270E1-DCD8-4CE2-9995-28DD28770A37}" type="presOf" srcId="{14176218-99AD-4D7F-8E42-5231938F5C53}" destId="{17C32EFB-F3CB-4694-9D8B-77D98CAEB768}" srcOrd="0" destOrd="0" presId="urn:microsoft.com/office/officeart/2005/8/layout/vList2"/>
    <dgm:cxn modelId="{AEDBFDFC-D600-40C6-BB94-52136E1E3375}" type="presOf" srcId="{E6BA365D-8973-44AE-B1A4-A58767C0690B}" destId="{EB938036-7025-47F6-BD41-0087109B2097}" srcOrd="0" destOrd="0" presId="urn:microsoft.com/office/officeart/2005/8/layout/vList2"/>
    <dgm:cxn modelId="{A91201F1-BFB7-4D10-8E06-997FDBCB3C0A}" type="presParOf" srcId="{A3421EB9-FC0D-4B7C-9AA9-31D741BFBB7F}" destId="{D51037A8-6E0F-4DE9-A5BB-EB61C8559EDF}" srcOrd="0" destOrd="0" presId="urn:microsoft.com/office/officeart/2005/8/layout/vList2"/>
    <dgm:cxn modelId="{4AAE7480-33D8-4E9C-86F3-398EB9237899}" type="presParOf" srcId="{A3421EB9-FC0D-4B7C-9AA9-31D741BFBB7F}" destId="{5FEC5494-EC67-47FF-8456-F671A36BD4D1}" srcOrd="1" destOrd="0" presId="urn:microsoft.com/office/officeart/2005/8/layout/vList2"/>
    <dgm:cxn modelId="{27C443E0-486B-4604-9A8E-4D70BB3E45ED}" type="presParOf" srcId="{A3421EB9-FC0D-4B7C-9AA9-31D741BFBB7F}" destId="{377C3562-658F-4958-8B31-1411886DB4E8}" srcOrd="2" destOrd="0" presId="urn:microsoft.com/office/officeart/2005/8/layout/vList2"/>
    <dgm:cxn modelId="{E50BC8E9-A7E4-416C-9F10-60321FE22355}" type="presParOf" srcId="{A3421EB9-FC0D-4B7C-9AA9-31D741BFBB7F}" destId="{3424E7DB-4209-44E7-A842-9654A82B0EA9}" srcOrd="3" destOrd="0" presId="urn:microsoft.com/office/officeart/2005/8/layout/vList2"/>
    <dgm:cxn modelId="{0DEBA495-C6D4-4196-9FBB-CA9CC055D403}" type="presParOf" srcId="{A3421EB9-FC0D-4B7C-9AA9-31D741BFBB7F}" destId="{17C32EFB-F3CB-4694-9D8B-77D98CAEB768}" srcOrd="4" destOrd="0" presId="urn:microsoft.com/office/officeart/2005/8/layout/vList2"/>
    <dgm:cxn modelId="{CE490DE4-340F-4E13-9A1D-0003544785F0}" type="presParOf" srcId="{A3421EB9-FC0D-4B7C-9AA9-31D741BFBB7F}" destId="{1E1BCAA9-A5EB-4E10-8092-4E8A0C0FE99E}" srcOrd="5" destOrd="0" presId="urn:microsoft.com/office/officeart/2005/8/layout/vList2"/>
    <dgm:cxn modelId="{D8F78D10-9D44-474F-B7C7-444872C654AD}" type="presParOf" srcId="{A3421EB9-FC0D-4B7C-9AA9-31D741BFBB7F}" destId="{EB938036-7025-47F6-BD41-0087109B2097}" srcOrd="6" destOrd="0" presId="urn:microsoft.com/office/officeart/2005/8/layout/vList2"/>
    <dgm:cxn modelId="{D8F4F6A0-56F9-4418-A580-995F436BEA7B}" type="presParOf" srcId="{A3421EB9-FC0D-4B7C-9AA9-31D741BFBB7F}" destId="{34B8B772-213F-40AC-83A8-E9D1F45FD6A2}" srcOrd="7" destOrd="0" presId="urn:microsoft.com/office/officeart/2005/8/layout/vList2"/>
    <dgm:cxn modelId="{5D6A6826-8393-48F9-A3A2-AB3F7A6C8B08}" type="presParOf" srcId="{A3421EB9-FC0D-4B7C-9AA9-31D741BFBB7F}" destId="{74B6AC4F-7066-448E-9828-E39FD5F5BD4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58AFA5-BB9E-45CE-866E-AF9064DE7873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5B59270-E70E-4F5D-A941-F6390E0E697E}">
      <dgm:prSet/>
      <dgm:spPr/>
      <dgm:t>
        <a:bodyPr/>
        <a:lstStyle/>
        <a:p>
          <a:r>
            <a:rPr lang="en-US"/>
            <a:t>Which instruction is easiest for you to live out?</a:t>
          </a:r>
        </a:p>
      </dgm:t>
    </dgm:pt>
    <dgm:pt modelId="{2719D4F8-9734-4502-8F5F-7C6D5824A900}" type="parTrans" cxnId="{101C6AE4-467A-4699-AADF-7D4C6B4D19CD}">
      <dgm:prSet/>
      <dgm:spPr/>
      <dgm:t>
        <a:bodyPr/>
        <a:lstStyle/>
        <a:p>
          <a:endParaRPr lang="en-US"/>
        </a:p>
      </dgm:t>
    </dgm:pt>
    <dgm:pt modelId="{43AAA5EE-537E-401B-B115-BC5B957566B2}" type="sibTrans" cxnId="{101C6AE4-467A-4699-AADF-7D4C6B4D19CD}">
      <dgm:prSet/>
      <dgm:spPr/>
      <dgm:t>
        <a:bodyPr/>
        <a:lstStyle/>
        <a:p>
          <a:endParaRPr lang="en-US"/>
        </a:p>
      </dgm:t>
    </dgm:pt>
    <dgm:pt modelId="{9ACE06CF-7AF9-4F9C-9791-17098B01287C}">
      <dgm:prSet/>
      <dgm:spPr/>
      <dgm:t>
        <a:bodyPr/>
        <a:lstStyle/>
        <a:p>
          <a:r>
            <a:rPr lang="en-US"/>
            <a:t>Which is most challenging?</a:t>
          </a:r>
        </a:p>
      </dgm:t>
    </dgm:pt>
    <dgm:pt modelId="{A4950129-E9FC-4BFA-8807-59E2FF57CEBE}" type="parTrans" cxnId="{88D989DC-D379-463E-8065-69C2B3125B06}">
      <dgm:prSet/>
      <dgm:spPr/>
      <dgm:t>
        <a:bodyPr/>
        <a:lstStyle/>
        <a:p>
          <a:endParaRPr lang="en-US"/>
        </a:p>
      </dgm:t>
    </dgm:pt>
    <dgm:pt modelId="{1320CA68-8777-4AE7-8617-4D35C8710621}" type="sibTrans" cxnId="{88D989DC-D379-463E-8065-69C2B3125B06}">
      <dgm:prSet/>
      <dgm:spPr/>
      <dgm:t>
        <a:bodyPr/>
        <a:lstStyle/>
        <a:p>
          <a:endParaRPr lang="en-US"/>
        </a:p>
      </dgm:t>
    </dgm:pt>
    <dgm:pt modelId="{0DBE125E-3301-4478-AB56-F0D5B0497FBA}" type="pres">
      <dgm:prSet presAssocID="{6C58AFA5-BB9E-45CE-866E-AF9064DE7873}" presName="vert0" presStyleCnt="0">
        <dgm:presLayoutVars>
          <dgm:dir/>
          <dgm:animOne val="branch"/>
          <dgm:animLvl val="lvl"/>
        </dgm:presLayoutVars>
      </dgm:prSet>
      <dgm:spPr/>
    </dgm:pt>
    <dgm:pt modelId="{3AA2B329-A4DB-4DAC-A44D-0657692D46CE}" type="pres">
      <dgm:prSet presAssocID="{45B59270-E70E-4F5D-A941-F6390E0E697E}" presName="thickLine" presStyleLbl="alignNode1" presStyleIdx="0" presStyleCnt="2"/>
      <dgm:spPr/>
    </dgm:pt>
    <dgm:pt modelId="{E9BCFA95-FBAA-464E-AE71-47AA8DF29C8F}" type="pres">
      <dgm:prSet presAssocID="{45B59270-E70E-4F5D-A941-F6390E0E697E}" presName="horz1" presStyleCnt="0"/>
      <dgm:spPr/>
    </dgm:pt>
    <dgm:pt modelId="{3CFCC68F-D7AE-47F2-83F9-A641DDE05019}" type="pres">
      <dgm:prSet presAssocID="{45B59270-E70E-4F5D-A941-F6390E0E697E}" presName="tx1" presStyleLbl="revTx" presStyleIdx="0" presStyleCnt="2"/>
      <dgm:spPr/>
    </dgm:pt>
    <dgm:pt modelId="{F55A25EF-98D4-4DF3-946D-603D46881D5A}" type="pres">
      <dgm:prSet presAssocID="{45B59270-E70E-4F5D-A941-F6390E0E697E}" presName="vert1" presStyleCnt="0"/>
      <dgm:spPr/>
    </dgm:pt>
    <dgm:pt modelId="{14BC09CB-4FBF-4B85-B19F-38E3F6970D71}" type="pres">
      <dgm:prSet presAssocID="{9ACE06CF-7AF9-4F9C-9791-17098B01287C}" presName="thickLine" presStyleLbl="alignNode1" presStyleIdx="1" presStyleCnt="2"/>
      <dgm:spPr/>
    </dgm:pt>
    <dgm:pt modelId="{4B80EE62-00F1-4C48-A195-4F40138EAD94}" type="pres">
      <dgm:prSet presAssocID="{9ACE06CF-7AF9-4F9C-9791-17098B01287C}" presName="horz1" presStyleCnt="0"/>
      <dgm:spPr/>
    </dgm:pt>
    <dgm:pt modelId="{D419D2A0-3746-4137-A318-CC6BD9E44DFC}" type="pres">
      <dgm:prSet presAssocID="{9ACE06CF-7AF9-4F9C-9791-17098B01287C}" presName="tx1" presStyleLbl="revTx" presStyleIdx="1" presStyleCnt="2"/>
      <dgm:spPr/>
    </dgm:pt>
    <dgm:pt modelId="{DEA52246-1FB5-4662-873B-08BC06590CB4}" type="pres">
      <dgm:prSet presAssocID="{9ACE06CF-7AF9-4F9C-9791-17098B01287C}" presName="vert1" presStyleCnt="0"/>
      <dgm:spPr/>
    </dgm:pt>
  </dgm:ptLst>
  <dgm:cxnLst>
    <dgm:cxn modelId="{BFA1CE73-9206-4E9A-AAA7-446DDC5942DD}" type="presOf" srcId="{9ACE06CF-7AF9-4F9C-9791-17098B01287C}" destId="{D419D2A0-3746-4137-A318-CC6BD9E44DFC}" srcOrd="0" destOrd="0" presId="urn:microsoft.com/office/officeart/2008/layout/LinedList"/>
    <dgm:cxn modelId="{86CAA976-D9AB-4E12-9976-A306F0D1838E}" type="presOf" srcId="{6C58AFA5-BB9E-45CE-866E-AF9064DE7873}" destId="{0DBE125E-3301-4478-AB56-F0D5B0497FBA}" srcOrd="0" destOrd="0" presId="urn:microsoft.com/office/officeart/2008/layout/LinedList"/>
    <dgm:cxn modelId="{680F1F9A-3C64-4117-A2BC-46675E6C170B}" type="presOf" srcId="{45B59270-E70E-4F5D-A941-F6390E0E697E}" destId="{3CFCC68F-D7AE-47F2-83F9-A641DDE05019}" srcOrd="0" destOrd="0" presId="urn:microsoft.com/office/officeart/2008/layout/LinedList"/>
    <dgm:cxn modelId="{88D989DC-D379-463E-8065-69C2B3125B06}" srcId="{6C58AFA5-BB9E-45CE-866E-AF9064DE7873}" destId="{9ACE06CF-7AF9-4F9C-9791-17098B01287C}" srcOrd="1" destOrd="0" parTransId="{A4950129-E9FC-4BFA-8807-59E2FF57CEBE}" sibTransId="{1320CA68-8777-4AE7-8617-4D35C8710621}"/>
    <dgm:cxn modelId="{101C6AE4-467A-4699-AADF-7D4C6B4D19CD}" srcId="{6C58AFA5-BB9E-45CE-866E-AF9064DE7873}" destId="{45B59270-E70E-4F5D-A941-F6390E0E697E}" srcOrd="0" destOrd="0" parTransId="{2719D4F8-9734-4502-8F5F-7C6D5824A900}" sibTransId="{43AAA5EE-537E-401B-B115-BC5B957566B2}"/>
    <dgm:cxn modelId="{5F18A348-EAA9-4C77-B3EC-397666C3B107}" type="presParOf" srcId="{0DBE125E-3301-4478-AB56-F0D5B0497FBA}" destId="{3AA2B329-A4DB-4DAC-A44D-0657692D46CE}" srcOrd="0" destOrd="0" presId="urn:microsoft.com/office/officeart/2008/layout/LinedList"/>
    <dgm:cxn modelId="{03E03CAC-2504-40BF-BE3A-A16336896A60}" type="presParOf" srcId="{0DBE125E-3301-4478-AB56-F0D5B0497FBA}" destId="{E9BCFA95-FBAA-464E-AE71-47AA8DF29C8F}" srcOrd="1" destOrd="0" presId="urn:microsoft.com/office/officeart/2008/layout/LinedList"/>
    <dgm:cxn modelId="{B24E9AE9-BA2D-46AD-B924-8B673E668E03}" type="presParOf" srcId="{E9BCFA95-FBAA-464E-AE71-47AA8DF29C8F}" destId="{3CFCC68F-D7AE-47F2-83F9-A641DDE05019}" srcOrd="0" destOrd="0" presId="urn:microsoft.com/office/officeart/2008/layout/LinedList"/>
    <dgm:cxn modelId="{9D950729-DD43-424A-9B2D-C9591654CF43}" type="presParOf" srcId="{E9BCFA95-FBAA-464E-AE71-47AA8DF29C8F}" destId="{F55A25EF-98D4-4DF3-946D-603D46881D5A}" srcOrd="1" destOrd="0" presId="urn:microsoft.com/office/officeart/2008/layout/LinedList"/>
    <dgm:cxn modelId="{6363A653-9982-4E46-86BF-094F876FAC84}" type="presParOf" srcId="{0DBE125E-3301-4478-AB56-F0D5B0497FBA}" destId="{14BC09CB-4FBF-4B85-B19F-38E3F6970D71}" srcOrd="2" destOrd="0" presId="urn:microsoft.com/office/officeart/2008/layout/LinedList"/>
    <dgm:cxn modelId="{CD7ED1D1-D848-40DA-81B2-392483EE5E45}" type="presParOf" srcId="{0DBE125E-3301-4478-AB56-F0D5B0497FBA}" destId="{4B80EE62-00F1-4C48-A195-4F40138EAD94}" srcOrd="3" destOrd="0" presId="urn:microsoft.com/office/officeart/2008/layout/LinedList"/>
    <dgm:cxn modelId="{B4A9D014-C8D3-4476-BE27-28EA3491C3DB}" type="presParOf" srcId="{4B80EE62-00F1-4C48-A195-4F40138EAD94}" destId="{D419D2A0-3746-4137-A318-CC6BD9E44DFC}" srcOrd="0" destOrd="0" presId="urn:microsoft.com/office/officeart/2008/layout/LinedList"/>
    <dgm:cxn modelId="{5D1B49F9-31B7-4C68-AF1E-46449099C025}" type="presParOf" srcId="{4B80EE62-00F1-4C48-A195-4F40138EAD94}" destId="{DEA52246-1FB5-4662-873B-08BC06590CB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17DCC-A074-43EA-8FFA-BC8BFBCBA0F8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F2FBBC3-3629-492E-B1CA-C097047295CC}">
      <dgm:prSet/>
      <dgm:spPr/>
      <dgm:t>
        <a:bodyPr/>
        <a:lstStyle/>
        <a:p>
          <a:r>
            <a:rPr lang="en-US"/>
            <a:t>Think of one way to show compassion this week in:</a:t>
          </a:r>
        </a:p>
      </dgm:t>
    </dgm:pt>
    <dgm:pt modelId="{A53FAABE-231C-4CD6-BF14-5387A9F77F51}" type="parTrans" cxnId="{4C89640E-757E-47EF-BA23-D54F7107CB6A}">
      <dgm:prSet/>
      <dgm:spPr/>
      <dgm:t>
        <a:bodyPr/>
        <a:lstStyle/>
        <a:p>
          <a:endParaRPr lang="en-US"/>
        </a:p>
      </dgm:t>
    </dgm:pt>
    <dgm:pt modelId="{278577EA-6661-436A-BFDB-1E5DC2B28BFE}" type="sibTrans" cxnId="{4C89640E-757E-47EF-BA23-D54F7107CB6A}">
      <dgm:prSet/>
      <dgm:spPr/>
      <dgm:t>
        <a:bodyPr/>
        <a:lstStyle/>
        <a:p>
          <a:endParaRPr lang="en-US"/>
        </a:p>
      </dgm:t>
    </dgm:pt>
    <dgm:pt modelId="{7C65DE61-1CA3-4644-B784-E72406D7949E}">
      <dgm:prSet/>
      <dgm:spPr/>
      <dgm:t>
        <a:bodyPr/>
        <a:lstStyle/>
        <a:p>
          <a:r>
            <a:rPr lang="en-US"/>
            <a:t>1. Family</a:t>
          </a:r>
        </a:p>
      </dgm:t>
    </dgm:pt>
    <dgm:pt modelId="{AF3EE044-B5BD-4046-941E-7B3A97F432A1}" type="parTrans" cxnId="{0A3BC5A3-78AA-4AA2-BEB6-38627253AEB3}">
      <dgm:prSet/>
      <dgm:spPr/>
      <dgm:t>
        <a:bodyPr/>
        <a:lstStyle/>
        <a:p>
          <a:endParaRPr lang="en-US"/>
        </a:p>
      </dgm:t>
    </dgm:pt>
    <dgm:pt modelId="{707B05E3-CB24-439B-9363-460B480462F3}" type="sibTrans" cxnId="{0A3BC5A3-78AA-4AA2-BEB6-38627253AEB3}">
      <dgm:prSet/>
      <dgm:spPr/>
      <dgm:t>
        <a:bodyPr/>
        <a:lstStyle/>
        <a:p>
          <a:endParaRPr lang="en-US"/>
        </a:p>
      </dgm:t>
    </dgm:pt>
    <dgm:pt modelId="{B25ED443-E7E8-41C7-9BF6-1265C97D95BA}">
      <dgm:prSet/>
      <dgm:spPr/>
      <dgm:t>
        <a:bodyPr/>
        <a:lstStyle/>
        <a:p>
          <a:r>
            <a:rPr lang="en-US"/>
            <a:t>2. Community</a:t>
          </a:r>
        </a:p>
      </dgm:t>
    </dgm:pt>
    <dgm:pt modelId="{C5162739-7D38-4D25-8E72-329458702A1B}" type="parTrans" cxnId="{C723D382-28E6-4BE4-AC54-E06549E4150B}">
      <dgm:prSet/>
      <dgm:spPr/>
      <dgm:t>
        <a:bodyPr/>
        <a:lstStyle/>
        <a:p>
          <a:endParaRPr lang="en-US"/>
        </a:p>
      </dgm:t>
    </dgm:pt>
    <dgm:pt modelId="{99F77E25-86EF-4E23-A1DE-BBE55A165FBE}" type="sibTrans" cxnId="{C723D382-28E6-4BE4-AC54-E06549E4150B}">
      <dgm:prSet/>
      <dgm:spPr/>
      <dgm:t>
        <a:bodyPr/>
        <a:lstStyle/>
        <a:p>
          <a:endParaRPr lang="en-US"/>
        </a:p>
      </dgm:t>
    </dgm:pt>
    <dgm:pt modelId="{819E6DC1-CE91-44B9-8412-D67B1D60AE2C}">
      <dgm:prSet/>
      <dgm:spPr/>
      <dgm:t>
        <a:bodyPr/>
        <a:lstStyle/>
        <a:p>
          <a:r>
            <a:rPr lang="en-US"/>
            <a:t>3. Church</a:t>
          </a:r>
        </a:p>
      </dgm:t>
    </dgm:pt>
    <dgm:pt modelId="{83CF570D-3FE4-4167-A9E9-0F1BCE6A4039}" type="parTrans" cxnId="{5B63EC60-2076-405E-BC80-25279DE2481F}">
      <dgm:prSet/>
      <dgm:spPr/>
      <dgm:t>
        <a:bodyPr/>
        <a:lstStyle/>
        <a:p>
          <a:endParaRPr lang="en-US"/>
        </a:p>
      </dgm:t>
    </dgm:pt>
    <dgm:pt modelId="{DC31A870-7206-4E94-9D7E-2883734AFD01}" type="sibTrans" cxnId="{5B63EC60-2076-405E-BC80-25279DE2481F}">
      <dgm:prSet/>
      <dgm:spPr/>
      <dgm:t>
        <a:bodyPr/>
        <a:lstStyle/>
        <a:p>
          <a:endParaRPr lang="en-US"/>
        </a:p>
      </dgm:t>
    </dgm:pt>
    <dgm:pt modelId="{5AA3D466-E2AE-4548-9F3C-CE6386D6BEC3}">
      <dgm:prSet/>
      <dgm:spPr/>
      <dgm:t>
        <a:bodyPr/>
        <a:lstStyle/>
        <a:p>
          <a:r>
            <a:rPr lang="en-US"/>
            <a:t>Share ideas briefly if you want.</a:t>
          </a:r>
        </a:p>
      </dgm:t>
    </dgm:pt>
    <dgm:pt modelId="{436A63F1-00C8-4215-B847-D7A061178563}" type="parTrans" cxnId="{E2409E83-D07D-48FD-AD4C-FECF5C5DF58C}">
      <dgm:prSet/>
      <dgm:spPr/>
      <dgm:t>
        <a:bodyPr/>
        <a:lstStyle/>
        <a:p>
          <a:endParaRPr lang="en-US"/>
        </a:p>
      </dgm:t>
    </dgm:pt>
    <dgm:pt modelId="{4A3286CB-87FD-4608-8F66-298039564583}" type="sibTrans" cxnId="{E2409E83-D07D-48FD-AD4C-FECF5C5DF58C}">
      <dgm:prSet/>
      <dgm:spPr/>
      <dgm:t>
        <a:bodyPr/>
        <a:lstStyle/>
        <a:p>
          <a:endParaRPr lang="en-US"/>
        </a:p>
      </dgm:t>
    </dgm:pt>
    <dgm:pt modelId="{1233756D-D3FD-4761-9421-635356131F09}" type="pres">
      <dgm:prSet presAssocID="{DE417DCC-A074-43EA-8FFA-BC8BFBCBA0F8}" presName="vert0" presStyleCnt="0">
        <dgm:presLayoutVars>
          <dgm:dir/>
          <dgm:animOne val="branch"/>
          <dgm:animLvl val="lvl"/>
        </dgm:presLayoutVars>
      </dgm:prSet>
      <dgm:spPr/>
    </dgm:pt>
    <dgm:pt modelId="{94A7B3BA-B400-4B7D-ADF6-4A665174F6B5}" type="pres">
      <dgm:prSet presAssocID="{FF2FBBC3-3629-492E-B1CA-C097047295CC}" presName="thickLine" presStyleLbl="alignNode1" presStyleIdx="0" presStyleCnt="5"/>
      <dgm:spPr/>
    </dgm:pt>
    <dgm:pt modelId="{81FFA881-F082-4CDF-9B2A-A98D8FD3F35D}" type="pres">
      <dgm:prSet presAssocID="{FF2FBBC3-3629-492E-B1CA-C097047295CC}" presName="horz1" presStyleCnt="0"/>
      <dgm:spPr/>
    </dgm:pt>
    <dgm:pt modelId="{CFA0C708-CAF7-453C-A080-C23E214DBA50}" type="pres">
      <dgm:prSet presAssocID="{FF2FBBC3-3629-492E-B1CA-C097047295CC}" presName="tx1" presStyleLbl="revTx" presStyleIdx="0" presStyleCnt="5"/>
      <dgm:spPr/>
    </dgm:pt>
    <dgm:pt modelId="{75ED81EC-F4D6-4D44-A37A-D19CD4BF51A7}" type="pres">
      <dgm:prSet presAssocID="{FF2FBBC3-3629-492E-B1CA-C097047295CC}" presName="vert1" presStyleCnt="0"/>
      <dgm:spPr/>
    </dgm:pt>
    <dgm:pt modelId="{067B2F67-DE2B-4EE2-A4B8-18BCD72C7F43}" type="pres">
      <dgm:prSet presAssocID="{7C65DE61-1CA3-4644-B784-E72406D7949E}" presName="thickLine" presStyleLbl="alignNode1" presStyleIdx="1" presStyleCnt="5"/>
      <dgm:spPr/>
    </dgm:pt>
    <dgm:pt modelId="{EE0C29B8-A5A6-4BF1-89CA-E3A90E580A58}" type="pres">
      <dgm:prSet presAssocID="{7C65DE61-1CA3-4644-B784-E72406D7949E}" presName="horz1" presStyleCnt="0"/>
      <dgm:spPr/>
    </dgm:pt>
    <dgm:pt modelId="{C5E66721-9220-413E-AE40-40A6BEC5F96F}" type="pres">
      <dgm:prSet presAssocID="{7C65DE61-1CA3-4644-B784-E72406D7949E}" presName="tx1" presStyleLbl="revTx" presStyleIdx="1" presStyleCnt="5"/>
      <dgm:spPr/>
    </dgm:pt>
    <dgm:pt modelId="{A083D853-0699-4D39-A2D7-17B9685A4DCF}" type="pres">
      <dgm:prSet presAssocID="{7C65DE61-1CA3-4644-B784-E72406D7949E}" presName="vert1" presStyleCnt="0"/>
      <dgm:spPr/>
    </dgm:pt>
    <dgm:pt modelId="{1BF68732-C10A-4A60-87F7-AFFE03CCE1E0}" type="pres">
      <dgm:prSet presAssocID="{B25ED443-E7E8-41C7-9BF6-1265C97D95BA}" presName="thickLine" presStyleLbl="alignNode1" presStyleIdx="2" presStyleCnt="5"/>
      <dgm:spPr/>
    </dgm:pt>
    <dgm:pt modelId="{8E0321F6-70F4-44EB-A339-FC44933105DE}" type="pres">
      <dgm:prSet presAssocID="{B25ED443-E7E8-41C7-9BF6-1265C97D95BA}" presName="horz1" presStyleCnt="0"/>
      <dgm:spPr/>
    </dgm:pt>
    <dgm:pt modelId="{77C14617-D5C3-4B96-98FA-5FEA5754E3A2}" type="pres">
      <dgm:prSet presAssocID="{B25ED443-E7E8-41C7-9BF6-1265C97D95BA}" presName="tx1" presStyleLbl="revTx" presStyleIdx="2" presStyleCnt="5"/>
      <dgm:spPr/>
    </dgm:pt>
    <dgm:pt modelId="{5DED22D6-A577-49CF-BC77-58C2D96298C8}" type="pres">
      <dgm:prSet presAssocID="{B25ED443-E7E8-41C7-9BF6-1265C97D95BA}" presName="vert1" presStyleCnt="0"/>
      <dgm:spPr/>
    </dgm:pt>
    <dgm:pt modelId="{96EEBAB5-7FD0-4070-B755-440F2EEF815E}" type="pres">
      <dgm:prSet presAssocID="{819E6DC1-CE91-44B9-8412-D67B1D60AE2C}" presName="thickLine" presStyleLbl="alignNode1" presStyleIdx="3" presStyleCnt="5"/>
      <dgm:spPr/>
    </dgm:pt>
    <dgm:pt modelId="{DFB24896-5160-486F-84C5-BB8D3E270AE3}" type="pres">
      <dgm:prSet presAssocID="{819E6DC1-CE91-44B9-8412-D67B1D60AE2C}" presName="horz1" presStyleCnt="0"/>
      <dgm:spPr/>
    </dgm:pt>
    <dgm:pt modelId="{886896E6-47EB-4A4A-9AC0-E6717F563138}" type="pres">
      <dgm:prSet presAssocID="{819E6DC1-CE91-44B9-8412-D67B1D60AE2C}" presName="tx1" presStyleLbl="revTx" presStyleIdx="3" presStyleCnt="5"/>
      <dgm:spPr/>
    </dgm:pt>
    <dgm:pt modelId="{B23A7D8B-2FAE-48E9-AA94-76308F4375EF}" type="pres">
      <dgm:prSet presAssocID="{819E6DC1-CE91-44B9-8412-D67B1D60AE2C}" presName="vert1" presStyleCnt="0"/>
      <dgm:spPr/>
    </dgm:pt>
    <dgm:pt modelId="{84BB8930-7D55-49A9-AB3E-F102FBF4F1E2}" type="pres">
      <dgm:prSet presAssocID="{5AA3D466-E2AE-4548-9F3C-CE6386D6BEC3}" presName="thickLine" presStyleLbl="alignNode1" presStyleIdx="4" presStyleCnt="5"/>
      <dgm:spPr/>
    </dgm:pt>
    <dgm:pt modelId="{4F697CA6-EEED-40C6-B3FD-BE76A4737B74}" type="pres">
      <dgm:prSet presAssocID="{5AA3D466-E2AE-4548-9F3C-CE6386D6BEC3}" presName="horz1" presStyleCnt="0"/>
      <dgm:spPr/>
    </dgm:pt>
    <dgm:pt modelId="{7FFC867C-7590-4725-B249-462F9564FDF4}" type="pres">
      <dgm:prSet presAssocID="{5AA3D466-E2AE-4548-9F3C-CE6386D6BEC3}" presName="tx1" presStyleLbl="revTx" presStyleIdx="4" presStyleCnt="5"/>
      <dgm:spPr/>
    </dgm:pt>
    <dgm:pt modelId="{ABFACD44-AFBC-4038-9D4E-799DDE965A7B}" type="pres">
      <dgm:prSet presAssocID="{5AA3D466-E2AE-4548-9F3C-CE6386D6BEC3}" presName="vert1" presStyleCnt="0"/>
      <dgm:spPr/>
    </dgm:pt>
  </dgm:ptLst>
  <dgm:cxnLst>
    <dgm:cxn modelId="{4FD4A80A-6113-46F2-AEC8-E623D75BCF74}" type="presOf" srcId="{B25ED443-E7E8-41C7-9BF6-1265C97D95BA}" destId="{77C14617-D5C3-4B96-98FA-5FEA5754E3A2}" srcOrd="0" destOrd="0" presId="urn:microsoft.com/office/officeart/2008/layout/LinedList"/>
    <dgm:cxn modelId="{4C89640E-757E-47EF-BA23-D54F7107CB6A}" srcId="{DE417DCC-A074-43EA-8FFA-BC8BFBCBA0F8}" destId="{FF2FBBC3-3629-492E-B1CA-C097047295CC}" srcOrd="0" destOrd="0" parTransId="{A53FAABE-231C-4CD6-BF14-5387A9F77F51}" sibTransId="{278577EA-6661-436A-BFDB-1E5DC2B28BFE}"/>
    <dgm:cxn modelId="{3916F930-0086-4E9B-83E5-B9E683778788}" type="presOf" srcId="{FF2FBBC3-3629-492E-B1CA-C097047295CC}" destId="{CFA0C708-CAF7-453C-A080-C23E214DBA50}" srcOrd="0" destOrd="0" presId="urn:microsoft.com/office/officeart/2008/layout/LinedList"/>
    <dgm:cxn modelId="{143D4C3E-9F84-488C-9E12-751CDE5B59BC}" type="presOf" srcId="{819E6DC1-CE91-44B9-8412-D67B1D60AE2C}" destId="{886896E6-47EB-4A4A-9AC0-E6717F563138}" srcOrd="0" destOrd="0" presId="urn:microsoft.com/office/officeart/2008/layout/LinedList"/>
    <dgm:cxn modelId="{5B63EC60-2076-405E-BC80-25279DE2481F}" srcId="{DE417DCC-A074-43EA-8FFA-BC8BFBCBA0F8}" destId="{819E6DC1-CE91-44B9-8412-D67B1D60AE2C}" srcOrd="3" destOrd="0" parTransId="{83CF570D-3FE4-4167-A9E9-0F1BCE6A4039}" sibTransId="{DC31A870-7206-4E94-9D7E-2883734AFD01}"/>
    <dgm:cxn modelId="{8EDBED42-9E15-4BC8-A40F-107D0FD00E19}" type="presOf" srcId="{5AA3D466-E2AE-4548-9F3C-CE6386D6BEC3}" destId="{7FFC867C-7590-4725-B249-462F9564FDF4}" srcOrd="0" destOrd="0" presId="urn:microsoft.com/office/officeart/2008/layout/LinedList"/>
    <dgm:cxn modelId="{0D6CD156-0FBD-4938-B3D0-17B6A7EB54CD}" type="presOf" srcId="{7C65DE61-1CA3-4644-B784-E72406D7949E}" destId="{C5E66721-9220-413E-AE40-40A6BEC5F96F}" srcOrd="0" destOrd="0" presId="urn:microsoft.com/office/officeart/2008/layout/LinedList"/>
    <dgm:cxn modelId="{C723D382-28E6-4BE4-AC54-E06549E4150B}" srcId="{DE417DCC-A074-43EA-8FFA-BC8BFBCBA0F8}" destId="{B25ED443-E7E8-41C7-9BF6-1265C97D95BA}" srcOrd="2" destOrd="0" parTransId="{C5162739-7D38-4D25-8E72-329458702A1B}" sibTransId="{99F77E25-86EF-4E23-A1DE-BBE55A165FBE}"/>
    <dgm:cxn modelId="{E2409E83-D07D-48FD-AD4C-FECF5C5DF58C}" srcId="{DE417DCC-A074-43EA-8FFA-BC8BFBCBA0F8}" destId="{5AA3D466-E2AE-4548-9F3C-CE6386D6BEC3}" srcOrd="4" destOrd="0" parTransId="{436A63F1-00C8-4215-B847-D7A061178563}" sibTransId="{4A3286CB-87FD-4608-8F66-298039564583}"/>
    <dgm:cxn modelId="{0A3BC5A3-78AA-4AA2-BEB6-38627253AEB3}" srcId="{DE417DCC-A074-43EA-8FFA-BC8BFBCBA0F8}" destId="{7C65DE61-1CA3-4644-B784-E72406D7949E}" srcOrd="1" destOrd="0" parTransId="{AF3EE044-B5BD-4046-941E-7B3A97F432A1}" sibTransId="{707B05E3-CB24-439B-9363-460B480462F3}"/>
    <dgm:cxn modelId="{BA8DE7F1-06CD-4060-AF2A-D193B70256BB}" type="presOf" srcId="{DE417DCC-A074-43EA-8FFA-BC8BFBCBA0F8}" destId="{1233756D-D3FD-4761-9421-635356131F09}" srcOrd="0" destOrd="0" presId="urn:microsoft.com/office/officeart/2008/layout/LinedList"/>
    <dgm:cxn modelId="{4B535080-1980-4E76-BC63-FFD4231FA42D}" type="presParOf" srcId="{1233756D-D3FD-4761-9421-635356131F09}" destId="{94A7B3BA-B400-4B7D-ADF6-4A665174F6B5}" srcOrd="0" destOrd="0" presId="urn:microsoft.com/office/officeart/2008/layout/LinedList"/>
    <dgm:cxn modelId="{35BCCC87-5695-4C7F-B6D7-4B3CDED468BE}" type="presParOf" srcId="{1233756D-D3FD-4761-9421-635356131F09}" destId="{81FFA881-F082-4CDF-9B2A-A98D8FD3F35D}" srcOrd="1" destOrd="0" presId="urn:microsoft.com/office/officeart/2008/layout/LinedList"/>
    <dgm:cxn modelId="{150F9105-D19C-411D-99E6-DD2BE8CCEC86}" type="presParOf" srcId="{81FFA881-F082-4CDF-9B2A-A98D8FD3F35D}" destId="{CFA0C708-CAF7-453C-A080-C23E214DBA50}" srcOrd="0" destOrd="0" presId="urn:microsoft.com/office/officeart/2008/layout/LinedList"/>
    <dgm:cxn modelId="{DD4DC204-BF9D-4D61-BBAB-0E584AF51D43}" type="presParOf" srcId="{81FFA881-F082-4CDF-9B2A-A98D8FD3F35D}" destId="{75ED81EC-F4D6-4D44-A37A-D19CD4BF51A7}" srcOrd="1" destOrd="0" presId="urn:microsoft.com/office/officeart/2008/layout/LinedList"/>
    <dgm:cxn modelId="{1A2B2A1A-3C79-4B09-8C80-C5A99C3B913A}" type="presParOf" srcId="{1233756D-D3FD-4761-9421-635356131F09}" destId="{067B2F67-DE2B-4EE2-A4B8-18BCD72C7F43}" srcOrd="2" destOrd="0" presId="urn:microsoft.com/office/officeart/2008/layout/LinedList"/>
    <dgm:cxn modelId="{32CA6F4C-58B9-4E20-AB1D-7E1E91BACBB0}" type="presParOf" srcId="{1233756D-D3FD-4761-9421-635356131F09}" destId="{EE0C29B8-A5A6-4BF1-89CA-E3A90E580A58}" srcOrd="3" destOrd="0" presId="urn:microsoft.com/office/officeart/2008/layout/LinedList"/>
    <dgm:cxn modelId="{2FD3690B-5BA9-4E4A-9FB5-DC4771BEE3D0}" type="presParOf" srcId="{EE0C29B8-A5A6-4BF1-89CA-E3A90E580A58}" destId="{C5E66721-9220-413E-AE40-40A6BEC5F96F}" srcOrd="0" destOrd="0" presId="urn:microsoft.com/office/officeart/2008/layout/LinedList"/>
    <dgm:cxn modelId="{1FF7970C-9D23-47B7-A80C-31EE4AD22382}" type="presParOf" srcId="{EE0C29B8-A5A6-4BF1-89CA-E3A90E580A58}" destId="{A083D853-0699-4D39-A2D7-17B9685A4DCF}" srcOrd="1" destOrd="0" presId="urn:microsoft.com/office/officeart/2008/layout/LinedList"/>
    <dgm:cxn modelId="{65765634-D179-4E0F-9300-3F3793EF2E50}" type="presParOf" srcId="{1233756D-D3FD-4761-9421-635356131F09}" destId="{1BF68732-C10A-4A60-87F7-AFFE03CCE1E0}" srcOrd="4" destOrd="0" presId="urn:microsoft.com/office/officeart/2008/layout/LinedList"/>
    <dgm:cxn modelId="{120386F0-E678-4205-8B2E-5A18EE62891D}" type="presParOf" srcId="{1233756D-D3FD-4761-9421-635356131F09}" destId="{8E0321F6-70F4-44EB-A339-FC44933105DE}" srcOrd="5" destOrd="0" presId="urn:microsoft.com/office/officeart/2008/layout/LinedList"/>
    <dgm:cxn modelId="{B6AB3E96-1F3D-4566-86F2-D3C82A8E214D}" type="presParOf" srcId="{8E0321F6-70F4-44EB-A339-FC44933105DE}" destId="{77C14617-D5C3-4B96-98FA-5FEA5754E3A2}" srcOrd="0" destOrd="0" presId="urn:microsoft.com/office/officeart/2008/layout/LinedList"/>
    <dgm:cxn modelId="{B9B38E42-B947-4260-9DD0-D413CB490C37}" type="presParOf" srcId="{8E0321F6-70F4-44EB-A339-FC44933105DE}" destId="{5DED22D6-A577-49CF-BC77-58C2D96298C8}" srcOrd="1" destOrd="0" presId="urn:microsoft.com/office/officeart/2008/layout/LinedList"/>
    <dgm:cxn modelId="{16B2FD64-7F0B-40FC-A03C-0359D3EFA613}" type="presParOf" srcId="{1233756D-D3FD-4761-9421-635356131F09}" destId="{96EEBAB5-7FD0-4070-B755-440F2EEF815E}" srcOrd="6" destOrd="0" presId="urn:microsoft.com/office/officeart/2008/layout/LinedList"/>
    <dgm:cxn modelId="{4E65AE9F-D929-4D2C-B5C7-198A49F8B705}" type="presParOf" srcId="{1233756D-D3FD-4761-9421-635356131F09}" destId="{DFB24896-5160-486F-84C5-BB8D3E270AE3}" srcOrd="7" destOrd="0" presId="urn:microsoft.com/office/officeart/2008/layout/LinedList"/>
    <dgm:cxn modelId="{F3902530-8D56-44F8-9ADA-8907639B406D}" type="presParOf" srcId="{DFB24896-5160-486F-84C5-BB8D3E270AE3}" destId="{886896E6-47EB-4A4A-9AC0-E6717F563138}" srcOrd="0" destOrd="0" presId="urn:microsoft.com/office/officeart/2008/layout/LinedList"/>
    <dgm:cxn modelId="{0CFCFE2E-7AE0-41CA-A4EE-20D5EAC3BDF7}" type="presParOf" srcId="{DFB24896-5160-486F-84C5-BB8D3E270AE3}" destId="{B23A7D8B-2FAE-48E9-AA94-76308F4375EF}" srcOrd="1" destOrd="0" presId="urn:microsoft.com/office/officeart/2008/layout/LinedList"/>
    <dgm:cxn modelId="{CC660AA2-8418-427D-8F6D-9E8DC282DE63}" type="presParOf" srcId="{1233756D-D3FD-4761-9421-635356131F09}" destId="{84BB8930-7D55-49A9-AB3E-F102FBF4F1E2}" srcOrd="8" destOrd="0" presId="urn:microsoft.com/office/officeart/2008/layout/LinedList"/>
    <dgm:cxn modelId="{078F5A8F-E751-4952-887D-6D02D905D7DB}" type="presParOf" srcId="{1233756D-D3FD-4761-9421-635356131F09}" destId="{4F697CA6-EEED-40C6-B3FD-BE76A4737B74}" srcOrd="9" destOrd="0" presId="urn:microsoft.com/office/officeart/2008/layout/LinedList"/>
    <dgm:cxn modelId="{12ABDCD6-870F-4920-98E3-6719F1A639CC}" type="presParOf" srcId="{4F697CA6-EEED-40C6-B3FD-BE76A4737B74}" destId="{7FFC867C-7590-4725-B249-462F9564FDF4}" srcOrd="0" destOrd="0" presId="urn:microsoft.com/office/officeart/2008/layout/LinedList"/>
    <dgm:cxn modelId="{D170C001-336A-48DF-A6C7-94DDC8B40E85}" type="presParOf" srcId="{4F697CA6-EEED-40C6-B3FD-BE76A4737B74}" destId="{ABFACD44-AFBC-4038-9D4E-799DDE965A7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9FBDC7-844E-4767-B25E-0BBC4664867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2BC31B8-EF46-4597-9E53-C2FDDC8133CE}">
      <dgm:prSet/>
      <dgm:spPr/>
      <dgm:t>
        <a:bodyPr/>
        <a:lstStyle/>
        <a:p>
          <a:r>
            <a:rPr lang="en-US"/>
            <a:t>Read 1 John 3:17–18 &amp; Matthew 5:43 (MSG).</a:t>
          </a:r>
        </a:p>
      </dgm:t>
    </dgm:pt>
    <dgm:pt modelId="{D67B73CC-236D-4F1C-AB55-3DBFF4C5E9CC}" type="parTrans" cxnId="{7399482B-D265-4099-B811-E9718A38C2D1}">
      <dgm:prSet/>
      <dgm:spPr/>
      <dgm:t>
        <a:bodyPr/>
        <a:lstStyle/>
        <a:p>
          <a:endParaRPr lang="en-US"/>
        </a:p>
      </dgm:t>
    </dgm:pt>
    <dgm:pt modelId="{094053BD-8516-40F6-912E-468959B70D5F}" type="sibTrans" cxnId="{7399482B-D265-4099-B811-E9718A38C2D1}">
      <dgm:prSet/>
      <dgm:spPr/>
      <dgm:t>
        <a:bodyPr/>
        <a:lstStyle/>
        <a:p>
          <a:endParaRPr lang="en-US"/>
        </a:p>
      </dgm:t>
    </dgm:pt>
    <dgm:pt modelId="{3DFC2E32-3867-4A16-9639-F3717674D7D7}">
      <dgm:prSet/>
      <dgm:spPr/>
      <dgm:t>
        <a:bodyPr/>
        <a:lstStyle/>
        <a:p>
          <a:r>
            <a:rPr lang="en-US"/>
            <a:t>Challenge: Don’t just feel compassion—let it move you to action.</a:t>
          </a:r>
        </a:p>
      </dgm:t>
    </dgm:pt>
    <dgm:pt modelId="{87540133-A297-4F41-A66C-68D75FCB5D7A}" type="parTrans" cxnId="{8FE5DE05-521B-4F7E-B784-7B2C3CBA425C}">
      <dgm:prSet/>
      <dgm:spPr/>
      <dgm:t>
        <a:bodyPr/>
        <a:lstStyle/>
        <a:p>
          <a:endParaRPr lang="en-US"/>
        </a:p>
      </dgm:t>
    </dgm:pt>
    <dgm:pt modelId="{43109D5E-A831-4B31-812E-2E554FEDF028}" type="sibTrans" cxnId="{8FE5DE05-521B-4F7E-B784-7B2C3CBA425C}">
      <dgm:prSet/>
      <dgm:spPr/>
      <dgm:t>
        <a:bodyPr/>
        <a:lstStyle/>
        <a:p>
          <a:endParaRPr lang="en-US"/>
        </a:p>
      </dgm:t>
    </dgm:pt>
    <dgm:pt modelId="{50438E4C-CCA0-4288-BAB2-7817E2E5A22C}" type="pres">
      <dgm:prSet presAssocID="{279FBDC7-844E-4767-B25E-0BBC466486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B2A2867-AB9D-43C4-811F-7C3AE6F60B2C}" type="pres">
      <dgm:prSet presAssocID="{C2BC31B8-EF46-4597-9E53-C2FDDC8133CE}" presName="hierRoot1" presStyleCnt="0"/>
      <dgm:spPr/>
    </dgm:pt>
    <dgm:pt modelId="{483EB1B1-3A67-486A-830A-D12B8F4CA8D0}" type="pres">
      <dgm:prSet presAssocID="{C2BC31B8-EF46-4597-9E53-C2FDDC8133CE}" presName="composite" presStyleCnt="0"/>
      <dgm:spPr/>
    </dgm:pt>
    <dgm:pt modelId="{6E742A90-A396-4E5E-82B7-E683C43B8FEB}" type="pres">
      <dgm:prSet presAssocID="{C2BC31B8-EF46-4597-9E53-C2FDDC8133CE}" presName="background" presStyleLbl="node0" presStyleIdx="0" presStyleCnt="2"/>
      <dgm:spPr/>
    </dgm:pt>
    <dgm:pt modelId="{667CA523-E8D8-4B67-A373-46BEC47DCC34}" type="pres">
      <dgm:prSet presAssocID="{C2BC31B8-EF46-4597-9E53-C2FDDC8133CE}" presName="text" presStyleLbl="fgAcc0" presStyleIdx="0" presStyleCnt="2">
        <dgm:presLayoutVars>
          <dgm:chPref val="3"/>
        </dgm:presLayoutVars>
      </dgm:prSet>
      <dgm:spPr/>
    </dgm:pt>
    <dgm:pt modelId="{9A86BC91-1F4D-4296-9194-413CB9C0E109}" type="pres">
      <dgm:prSet presAssocID="{C2BC31B8-EF46-4597-9E53-C2FDDC8133CE}" presName="hierChild2" presStyleCnt="0"/>
      <dgm:spPr/>
    </dgm:pt>
    <dgm:pt modelId="{84E2DD89-CBF2-465B-A2C6-C88DA09C74BD}" type="pres">
      <dgm:prSet presAssocID="{3DFC2E32-3867-4A16-9639-F3717674D7D7}" presName="hierRoot1" presStyleCnt="0"/>
      <dgm:spPr/>
    </dgm:pt>
    <dgm:pt modelId="{9C25D66F-C2F9-499D-960A-9E8EE9784268}" type="pres">
      <dgm:prSet presAssocID="{3DFC2E32-3867-4A16-9639-F3717674D7D7}" presName="composite" presStyleCnt="0"/>
      <dgm:spPr/>
    </dgm:pt>
    <dgm:pt modelId="{E8B0A895-47BA-499A-9878-06F19025533C}" type="pres">
      <dgm:prSet presAssocID="{3DFC2E32-3867-4A16-9639-F3717674D7D7}" presName="background" presStyleLbl="node0" presStyleIdx="1" presStyleCnt="2"/>
      <dgm:spPr/>
    </dgm:pt>
    <dgm:pt modelId="{A2D199A9-0E00-4DD6-806E-BA8AF764AD75}" type="pres">
      <dgm:prSet presAssocID="{3DFC2E32-3867-4A16-9639-F3717674D7D7}" presName="text" presStyleLbl="fgAcc0" presStyleIdx="1" presStyleCnt="2">
        <dgm:presLayoutVars>
          <dgm:chPref val="3"/>
        </dgm:presLayoutVars>
      </dgm:prSet>
      <dgm:spPr/>
    </dgm:pt>
    <dgm:pt modelId="{D013586F-D17E-4401-BA11-553CA8DC89D3}" type="pres">
      <dgm:prSet presAssocID="{3DFC2E32-3867-4A16-9639-F3717674D7D7}" presName="hierChild2" presStyleCnt="0"/>
      <dgm:spPr/>
    </dgm:pt>
  </dgm:ptLst>
  <dgm:cxnLst>
    <dgm:cxn modelId="{8FE5DE05-521B-4F7E-B784-7B2C3CBA425C}" srcId="{279FBDC7-844E-4767-B25E-0BBC46648675}" destId="{3DFC2E32-3867-4A16-9639-F3717674D7D7}" srcOrd="1" destOrd="0" parTransId="{87540133-A297-4F41-A66C-68D75FCB5D7A}" sibTransId="{43109D5E-A831-4B31-812E-2E554FEDF028}"/>
    <dgm:cxn modelId="{7399482B-D265-4099-B811-E9718A38C2D1}" srcId="{279FBDC7-844E-4767-B25E-0BBC46648675}" destId="{C2BC31B8-EF46-4597-9E53-C2FDDC8133CE}" srcOrd="0" destOrd="0" parTransId="{D67B73CC-236D-4F1C-AB55-3DBFF4C5E9CC}" sibTransId="{094053BD-8516-40F6-912E-468959B70D5F}"/>
    <dgm:cxn modelId="{C3D3C97F-CF42-4218-BF93-41D1B289F23E}" type="presOf" srcId="{3DFC2E32-3867-4A16-9639-F3717674D7D7}" destId="{A2D199A9-0E00-4DD6-806E-BA8AF764AD75}" srcOrd="0" destOrd="0" presId="urn:microsoft.com/office/officeart/2005/8/layout/hierarchy1"/>
    <dgm:cxn modelId="{EA5B0497-99A3-40C6-8F91-4BA5E9B8AAA3}" type="presOf" srcId="{C2BC31B8-EF46-4597-9E53-C2FDDC8133CE}" destId="{667CA523-E8D8-4B67-A373-46BEC47DCC34}" srcOrd="0" destOrd="0" presId="urn:microsoft.com/office/officeart/2005/8/layout/hierarchy1"/>
    <dgm:cxn modelId="{716244D8-4BFA-46CD-BE4A-08777037DDDF}" type="presOf" srcId="{279FBDC7-844E-4767-B25E-0BBC46648675}" destId="{50438E4C-CCA0-4288-BAB2-7817E2E5A22C}" srcOrd="0" destOrd="0" presId="urn:microsoft.com/office/officeart/2005/8/layout/hierarchy1"/>
    <dgm:cxn modelId="{AEF082E1-541D-4653-8DCE-3D2889C51CCB}" type="presParOf" srcId="{50438E4C-CCA0-4288-BAB2-7817E2E5A22C}" destId="{EB2A2867-AB9D-43C4-811F-7C3AE6F60B2C}" srcOrd="0" destOrd="0" presId="urn:microsoft.com/office/officeart/2005/8/layout/hierarchy1"/>
    <dgm:cxn modelId="{3E6D77DE-1D97-4E90-B7AD-5C3047A1A859}" type="presParOf" srcId="{EB2A2867-AB9D-43C4-811F-7C3AE6F60B2C}" destId="{483EB1B1-3A67-486A-830A-D12B8F4CA8D0}" srcOrd="0" destOrd="0" presId="urn:microsoft.com/office/officeart/2005/8/layout/hierarchy1"/>
    <dgm:cxn modelId="{F1DB2B38-E461-49BF-B277-1C3954C349FE}" type="presParOf" srcId="{483EB1B1-3A67-486A-830A-D12B8F4CA8D0}" destId="{6E742A90-A396-4E5E-82B7-E683C43B8FEB}" srcOrd="0" destOrd="0" presId="urn:microsoft.com/office/officeart/2005/8/layout/hierarchy1"/>
    <dgm:cxn modelId="{8B4EE321-49E1-415D-AE20-0E6CC3FD3810}" type="presParOf" srcId="{483EB1B1-3A67-486A-830A-D12B8F4CA8D0}" destId="{667CA523-E8D8-4B67-A373-46BEC47DCC34}" srcOrd="1" destOrd="0" presId="urn:microsoft.com/office/officeart/2005/8/layout/hierarchy1"/>
    <dgm:cxn modelId="{68C464DE-0F85-476D-BC80-5141E7E282C8}" type="presParOf" srcId="{EB2A2867-AB9D-43C4-811F-7C3AE6F60B2C}" destId="{9A86BC91-1F4D-4296-9194-413CB9C0E109}" srcOrd="1" destOrd="0" presId="urn:microsoft.com/office/officeart/2005/8/layout/hierarchy1"/>
    <dgm:cxn modelId="{6D76A539-5199-494D-AF32-2022FA2CAD7A}" type="presParOf" srcId="{50438E4C-CCA0-4288-BAB2-7817E2E5A22C}" destId="{84E2DD89-CBF2-465B-A2C6-C88DA09C74BD}" srcOrd="1" destOrd="0" presId="urn:microsoft.com/office/officeart/2005/8/layout/hierarchy1"/>
    <dgm:cxn modelId="{32BEB20B-3ECD-4540-A126-14C5E3CD4118}" type="presParOf" srcId="{84E2DD89-CBF2-465B-A2C6-C88DA09C74BD}" destId="{9C25D66F-C2F9-499D-960A-9E8EE9784268}" srcOrd="0" destOrd="0" presId="urn:microsoft.com/office/officeart/2005/8/layout/hierarchy1"/>
    <dgm:cxn modelId="{8AAEA6E6-0D93-4310-B314-54D0A3D7CB2E}" type="presParOf" srcId="{9C25D66F-C2F9-499D-960A-9E8EE9784268}" destId="{E8B0A895-47BA-499A-9878-06F19025533C}" srcOrd="0" destOrd="0" presId="urn:microsoft.com/office/officeart/2005/8/layout/hierarchy1"/>
    <dgm:cxn modelId="{E3A21B3C-88D6-45F2-81E5-2FBAF5626627}" type="presParOf" srcId="{9C25D66F-C2F9-499D-960A-9E8EE9784268}" destId="{A2D199A9-0E00-4DD6-806E-BA8AF764AD75}" srcOrd="1" destOrd="0" presId="urn:microsoft.com/office/officeart/2005/8/layout/hierarchy1"/>
    <dgm:cxn modelId="{11A2DC11-202C-4165-A3FD-2A33055EC750}" type="presParOf" srcId="{84E2DD89-CBF2-465B-A2C6-C88DA09C74BD}" destId="{D013586F-D17E-4401-BA11-553CA8DC89D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40ADB5-203A-4506-9EA7-FED7421FDB7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FCEF871-0286-4D08-BFD2-BDCF4D1D9A30}">
      <dgm:prSet/>
      <dgm:spPr/>
      <dgm:t>
        <a:bodyPr/>
        <a:lstStyle/>
        <a:p>
          <a:r>
            <a:rPr lang="en-US"/>
            <a:t>Prosperity &amp; refreshing – Prov. 11:25; 19:17; 28:27.</a:t>
          </a:r>
        </a:p>
      </dgm:t>
    </dgm:pt>
    <dgm:pt modelId="{B52078A4-2A73-4ECF-AFA0-045A41649137}" type="parTrans" cxnId="{A47790EE-CE55-4A74-A9DF-E8ED35BE8E3D}">
      <dgm:prSet/>
      <dgm:spPr/>
      <dgm:t>
        <a:bodyPr/>
        <a:lstStyle/>
        <a:p>
          <a:endParaRPr lang="en-US"/>
        </a:p>
      </dgm:t>
    </dgm:pt>
    <dgm:pt modelId="{EDDE2B15-1C7F-40C8-B894-BA4AEBACACB8}" type="sibTrans" cxnId="{A47790EE-CE55-4A74-A9DF-E8ED35BE8E3D}">
      <dgm:prSet/>
      <dgm:spPr/>
      <dgm:t>
        <a:bodyPr/>
        <a:lstStyle/>
        <a:p>
          <a:endParaRPr lang="en-US"/>
        </a:p>
      </dgm:t>
    </dgm:pt>
    <dgm:pt modelId="{2532E8B6-0ADC-4B11-A8EA-CE6A2DCB6341}">
      <dgm:prSet/>
      <dgm:spPr/>
      <dgm:t>
        <a:bodyPr/>
        <a:lstStyle/>
        <a:p>
          <a:r>
            <a:rPr lang="en-US"/>
            <a:t>Abundant grace – 2 Cor. 9:6–8.</a:t>
          </a:r>
        </a:p>
      </dgm:t>
    </dgm:pt>
    <dgm:pt modelId="{23944479-A8D4-46D7-8B33-462392E2B2E9}" type="parTrans" cxnId="{12A91850-1B31-4740-9FD0-D96FB4BACA32}">
      <dgm:prSet/>
      <dgm:spPr/>
      <dgm:t>
        <a:bodyPr/>
        <a:lstStyle/>
        <a:p>
          <a:endParaRPr lang="en-US"/>
        </a:p>
      </dgm:t>
    </dgm:pt>
    <dgm:pt modelId="{A9457D2D-EEA8-46B5-B093-0975DAB0B848}" type="sibTrans" cxnId="{12A91850-1B31-4740-9FD0-D96FB4BACA32}">
      <dgm:prSet/>
      <dgm:spPr/>
      <dgm:t>
        <a:bodyPr/>
        <a:lstStyle/>
        <a:p>
          <a:endParaRPr lang="en-US"/>
        </a:p>
      </dgm:t>
    </dgm:pt>
    <dgm:pt modelId="{5F8B149F-C5CB-4562-88F4-1E49E747CCDE}">
      <dgm:prSet/>
      <dgm:spPr/>
      <dgm:t>
        <a:bodyPr/>
        <a:lstStyle/>
        <a:p>
          <a:r>
            <a:rPr lang="en-US"/>
            <a:t>God’s blessings: guidance, protection, speedy healing – Isaiah 58.</a:t>
          </a:r>
        </a:p>
      </dgm:t>
    </dgm:pt>
    <dgm:pt modelId="{A00CEBFE-CF8D-41AE-8E01-3E4FFFDC0CAD}" type="parTrans" cxnId="{DC2DEB7C-FCA3-4D8E-AD43-AE45ABA28320}">
      <dgm:prSet/>
      <dgm:spPr/>
      <dgm:t>
        <a:bodyPr/>
        <a:lstStyle/>
        <a:p>
          <a:endParaRPr lang="en-US"/>
        </a:p>
      </dgm:t>
    </dgm:pt>
    <dgm:pt modelId="{1020CADF-3399-4C45-AD11-C0A2A00C73F2}" type="sibTrans" cxnId="{DC2DEB7C-FCA3-4D8E-AD43-AE45ABA28320}">
      <dgm:prSet/>
      <dgm:spPr/>
      <dgm:t>
        <a:bodyPr/>
        <a:lstStyle/>
        <a:p>
          <a:endParaRPr lang="en-US"/>
        </a:p>
      </dgm:t>
    </dgm:pt>
    <dgm:pt modelId="{A767E212-EFB8-42BE-8E5B-72192B92B37D}" type="pres">
      <dgm:prSet presAssocID="{D240ADB5-203A-4506-9EA7-FED7421FDB78}" presName="diagram" presStyleCnt="0">
        <dgm:presLayoutVars>
          <dgm:dir/>
          <dgm:resizeHandles val="exact"/>
        </dgm:presLayoutVars>
      </dgm:prSet>
      <dgm:spPr/>
    </dgm:pt>
    <dgm:pt modelId="{B28D338F-D5DA-40CB-BDED-E68ABF1449D0}" type="pres">
      <dgm:prSet presAssocID="{9FCEF871-0286-4D08-BFD2-BDCF4D1D9A30}" presName="node" presStyleLbl="node1" presStyleIdx="0" presStyleCnt="3">
        <dgm:presLayoutVars>
          <dgm:bulletEnabled val="1"/>
        </dgm:presLayoutVars>
      </dgm:prSet>
      <dgm:spPr/>
    </dgm:pt>
    <dgm:pt modelId="{60063801-AF3A-4CD2-9488-945283D273DA}" type="pres">
      <dgm:prSet presAssocID="{EDDE2B15-1C7F-40C8-B894-BA4AEBACACB8}" presName="sibTrans" presStyleCnt="0"/>
      <dgm:spPr/>
    </dgm:pt>
    <dgm:pt modelId="{1820E2C2-80B5-409B-A37A-3EB8FE5CA5CA}" type="pres">
      <dgm:prSet presAssocID="{2532E8B6-0ADC-4B11-A8EA-CE6A2DCB6341}" presName="node" presStyleLbl="node1" presStyleIdx="1" presStyleCnt="3">
        <dgm:presLayoutVars>
          <dgm:bulletEnabled val="1"/>
        </dgm:presLayoutVars>
      </dgm:prSet>
      <dgm:spPr/>
    </dgm:pt>
    <dgm:pt modelId="{C92BB3E4-779D-425C-BC39-148BB938BC7C}" type="pres">
      <dgm:prSet presAssocID="{A9457D2D-EEA8-46B5-B093-0975DAB0B848}" presName="sibTrans" presStyleCnt="0"/>
      <dgm:spPr/>
    </dgm:pt>
    <dgm:pt modelId="{F7D038A6-FEC7-4973-B704-C6630DCCC554}" type="pres">
      <dgm:prSet presAssocID="{5F8B149F-C5CB-4562-88F4-1E49E747CCDE}" presName="node" presStyleLbl="node1" presStyleIdx="2" presStyleCnt="3">
        <dgm:presLayoutVars>
          <dgm:bulletEnabled val="1"/>
        </dgm:presLayoutVars>
      </dgm:prSet>
      <dgm:spPr/>
    </dgm:pt>
  </dgm:ptLst>
  <dgm:cxnLst>
    <dgm:cxn modelId="{12A91850-1B31-4740-9FD0-D96FB4BACA32}" srcId="{D240ADB5-203A-4506-9EA7-FED7421FDB78}" destId="{2532E8B6-0ADC-4B11-A8EA-CE6A2DCB6341}" srcOrd="1" destOrd="0" parTransId="{23944479-A8D4-46D7-8B33-462392E2B2E9}" sibTransId="{A9457D2D-EEA8-46B5-B093-0975DAB0B848}"/>
    <dgm:cxn modelId="{DC2DEB7C-FCA3-4D8E-AD43-AE45ABA28320}" srcId="{D240ADB5-203A-4506-9EA7-FED7421FDB78}" destId="{5F8B149F-C5CB-4562-88F4-1E49E747CCDE}" srcOrd="2" destOrd="0" parTransId="{A00CEBFE-CF8D-41AE-8E01-3E4FFFDC0CAD}" sibTransId="{1020CADF-3399-4C45-AD11-C0A2A00C73F2}"/>
    <dgm:cxn modelId="{2C0D1A91-0ACB-415B-8A82-21D0926E4D31}" type="presOf" srcId="{5F8B149F-C5CB-4562-88F4-1E49E747CCDE}" destId="{F7D038A6-FEC7-4973-B704-C6630DCCC554}" srcOrd="0" destOrd="0" presId="urn:microsoft.com/office/officeart/2005/8/layout/default"/>
    <dgm:cxn modelId="{62C7B9A0-81AA-42F3-B388-02DC0CCA7BD5}" type="presOf" srcId="{9FCEF871-0286-4D08-BFD2-BDCF4D1D9A30}" destId="{B28D338F-D5DA-40CB-BDED-E68ABF1449D0}" srcOrd="0" destOrd="0" presId="urn:microsoft.com/office/officeart/2005/8/layout/default"/>
    <dgm:cxn modelId="{0668A3D2-A197-4CD6-9A21-949394CDD22A}" type="presOf" srcId="{2532E8B6-0ADC-4B11-A8EA-CE6A2DCB6341}" destId="{1820E2C2-80B5-409B-A37A-3EB8FE5CA5CA}" srcOrd="0" destOrd="0" presId="urn:microsoft.com/office/officeart/2005/8/layout/default"/>
    <dgm:cxn modelId="{7314A9D6-C572-465F-AEBA-25FC6F947BAC}" type="presOf" srcId="{D240ADB5-203A-4506-9EA7-FED7421FDB78}" destId="{A767E212-EFB8-42BE-8E5B-72192B92B37D}" srcOrd="0" destOrd="0" presId="urn:microsoft.com/office/officeart/2005/8/layout/default"/>
    <dgm:cxn modelId="{A47790EE-CE55-4A74-A9DF-E8ED35BE8E3D}" srcId="{D240ADB5-203A-4506-9EA7-FED7421FDB78}" destId="{9FCEF871-0286-4D08-BFD2-BDCF4D1D9A30}" srcOrd="0" destOrd="0" parTransId="{B52078A4-2A73-4ECF-AFA0-045A41649137}" sibTransId="{EDDE2B15-1C7F-40C8-B894-BA4AEBACACB8}"/>
    <dgm:cxn modelId="{1D002F2A-9A44-400D-8269-77B8E45CF39B}" type="presParOf" srcId="{A767E212-EFB8-42BE-8E5B-72192B92B37D}" destId="{B28D338F-D5DA-40CB-BDED-E68ABF1449D0}" srcOrd="0" destOrd="0" presId="urn:microsoft.com/office/officeart/2005/8/layout/default"/>
    <dgm:cxn modelId="{A7CCB7FC-FEE6-489B-98BB-84CC34A3610A}" type="presParOf" srcId="{A767E212-EFB8-42BE-8E5B-72192B92B37D}" destId="{60063801-AF3A-4CD2-9488-945283D273DA}" srcOrd="1" destOrd="0" presId="urn:microsoft.com/office/officeart/2005/8/layout/default"/>
    <dgm:cxn modelId="{5AEF2AC1-3012-4D06-B6EC-98097B9112BC}" type="presParOf" srcId="{A767E212-EFB8-42BE-8E5B-72192B92B37D}" destId="{1820E2C2-80B5-409B-A37A-3EB8FE5CA5CA}" srcOrd="2" destOrd="0" presId="urn:microsoft.com/office/officeart/2005/8/layout/default"/>
    <dgm:cxn modelId="{8F951FF0-0846-48DE-99DE-E9D9A4D3D933}" type="presParOf" srcId="{A767E212-EFB8-42BE-8E5B-72192B92B37D}" destId="{C92BB3E4-779D-425C-BC39-148BB938BC7C}" srcOrd="3" destOrd="0" presId="urn:microsoft.com/office/officeart/2005/8/layout/default"/>
    <dgm:cxn modelId="{7C1DB2E4-3898-49B7-8C23-BA91C86A6156}" type="presParOf" srcId="{A767E212-EFB8-42BE-8E5B-72192B92B37D}" destId="{F7D038A6-FEC7-4973-B704-C6630DCCC55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6924A3-54C4-4EEB-88F6-78D769A951ED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508128A-D503-44E8-A246-6506B7E99766}">
      <dgm:prSet/>
      <dgm:spPr/>
      <dgm:t>
        <a:bodyPr/>
        <a:lstStyle/>
        <a:p>
          <a:r>
            <a:rPr lang="en-US"/>
            <a:t>Thank God for His compassion toward us.</a:t>
          </a:r>
        </a:p>
      </dgm:t>
    </dgm:pt>
    <dgm:pt modelId="{19083934-F65E-49DD-A7B1-96D94730DBDE}" type="parTrans" cxnId="{25E2A48F-44F8-4C30-8462-E7DD209A0473}">
      <dgm:prSet/>
      <dgm:spPr/>
      <dgm:t>
        <a:bodyPr/>
        <a:lstStyle/>
        <a:p>
          <a:endParaRPr lang="en-US"/>
        </a:p>
      </dgm:t>
    </dgm:pt>
    <dgm:pt modelId="{A0350FDA-178C-4E83-82FF-8B9766B3173E}" type="sibTrans" cxnId="{25E2A48F-44F8-4C30-8462-E7DD209A047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080A1C1-6A49-4E6E-9A33-77C2FD932C63}">
      <dgm:prSet/>
      <dgm:spPr/>
      <dgm:t>
        <a:bodyPr/>
        <a:lstStyle/>
        <a:p>
          <a:r>
            <a:rPr lang="en-US"/>
            <a:t>Pray for a heart that acts quickly to meet needs.</a:t>
          </a:r>
        </a:p>
      </dgm:t>
    </dgm:pt>
    <dgm:pt modelId="{6C7CA005-EFD4-4665-98DA-C9A33EB8F092}" type="parTrans" cxnId="{CD69EF16-2AD7-43BB-80B2-AC00C08D6B6D}">
      <dgm:prSet/>
      <dgm:spPr/>
      <dgm:t>
        <a:bodyPr/>
        <a:lstStyle/>
        <a:p>
          <a:endParaRPr lang="en-US"/>
        </a:p>
      </dgm:t>
    </dgm:pt>
    <dgm:pt modelId="{C5B7F31C-4CEC-4635-A46B-C97EDE08F7B1}" type="sibTrans" cxnId="{CD69EF16-2AD7-43BB-80B2-AC00C08D6B6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8962A29-6263-4D50-BE91-91B8886A40EC}">
      <dgm:prSet/>
      <dgm:spPr/>
      <dgm:t>
        <a:bodyPr/>
        <a:lstStyle/>
        <a:p>
          <a:r>
            <a:rPr lang="en-US"/>
            <a:t>Ask for opportunities to be His hands and feet this week.</a:t>
          </a:r>
        </a:p>
      </dgm:t>
    </dgm:pt>
    <dgm:pt modelId="{5027E572-2863-4A3B-A0F3-4A990EB9002C}" type="parTrans" cxnId="{60F9BB4E-AAAC-4B65-A2AE-5D42DC07A9CA}">
      <dgm:prSet/>
      <dgm:spPr/>
      <dgm:t>
        <a:bodyPr/>
        <a:lstStyle/>
        <a:p>
          <a:endParaRPr lang="en-US"/>
        </a:p>
      </dgm:t>
    </dgm:pt>
    <dgm:pt modelId="{BF82E286-263E-468A-80EB-619FCC6E1B08}" type="sibTrans" cxnId="{60F9BB4E-AAAC-4B65-A2AE-5D42DC07A9C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52B18216-3DAC-4C98-9A0F-E11972DFE24A}" type="pres">
      <dgm:prSet presAssocID="{626924A3-54C4-4EEB-88F6-78D769A951ED}" presName="Name0" presStyleCnt="0">
        <dgm:presLayoutVars>
          <dgm:animLvl val="lvl"/>
          <dgm:resizeHandles val="exact"/>
        </dgm:presLayoutVars>
      </dgm:prSet>
      <dgm:spPr/>
    </dgm:pt>
    <dgm:pt modelId="{7BF125B6-47CC-419E-BFC0-C07853B09337}" type="pres">
      <dgm:prSet presAssocID="{3508128A-D503-44E8-A246-6506B7E99766}" presName="compositeNode" presStyleCnt="0">
        <dgm:presLayoutVars>
          <dgm:bulletEnabled val="1"/>
        </dgm:presLayoutVars>
      </dgm:prSet>
      <dgm:spPr/>
    </dgm:pt>
    <dgm:pt modelId="{387A0C2F-DC38-4D76-9D53-A634A79AEE2E}" type="pres">
      <dgm:prSet presAssocID="{3508128A-D503-44E8-A246-6506B7E99766}" presName="bgRect" presStyleLbl="bgAccFollowNode1" presStyleIdx="0" presStyleCnt="3"/>
      <dgm:spPr/>
    </dgm:pt>
    <dgm:pt modelId="{F225550A-3991-4A29-AC75-CA1C2F453A4F}" type="pres">
      <dgm:prSet presAssocID="{A0350FDA-178C-4E83-82FF-8B9766B3173E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8BE9ACE-C71F-4C97-B633-6C7E93FA8B8A}" type="pres">
      <dgm:prSet presAssocID="{3508128A-D503-44E8-A246-6506B7E99766}" presName="bottomLine" presStyleLbl="alignNode1" presStyleIdx="1" presStyleCnt="6">
        <dgm:presLayoutVars/>
      </dgm:prSet>
      <dgm:spPr/>
    </dgm:pt>
    <dgm:pt modelId="{7DDD5E94-A5BF-471C-B369-2E755260FE83}" type="pres">
      <dgm:prSet presAssocID="{3508128A-D503-44E8-A246-6506B7E99766}" presName="nodeText" presStyleLbl="bgAccFollowNode1" presStyleIdx="0" presStyleCnt="3">
        <dgm:presLayoutVars>
          <dgm:bulletEnabled val="1"/>
        </dgm:presLayoutVars>
      </dgm:prSet>
      <dgm:spPr/>
    </dgm:pt>
    <dgm:pt modelId="{51A29D8A-5C22-4343-BD7D-8E316AE9FBC3}" type="pres">
      <dgm:prSet presAssocID="{A0350FDA-178C-4E83-82FF-8B9766B3173E}" presName="sibTrans" presStyleCnt="0"/>
      <dgm:spPr/>
    </dgm:pt>
    <dgm:pt modelId="{8737B2F4-CE98-46DF-87DF-69F8E0AF7585}" type="pres">
      <dgm:prSet presAssocID="{4080A1C1-6A49-4E6E-9A33-77C2FD932C63}" presName="compositeNode" presStyleCnt="0">
        <dgm:presLayoutVars>
          <dgm:bulletEnabled val="1"/>
        </dgm:presLayoutVars>
      </dgm:prSet>
      <dgm:spPr/>
    </dgm:pt>
    <dgm:pt modelId="{D274A3D7-4CE4-4416-BB33-2D40166CB1C4}" type="pres">
      <dgm:prSet presAssocID="{4080A1C1-6A49-4E6E-9A33-77C2FD932C63}" presName="bgRect" presStyleLbl="bgAccFollowNode1" presStyleIdx="1" presStyleCnt="3"/>
      <dgm:spPr/>
    </dgm:pt>
    <dgm:pt modelId="{8A4102A7-E0C1-408A-AEDF-80DC41078A8C}" type="pres">
      <dgm:prSet presAssocID="{C5B7F31C-4CEC-4635-A46B-C97EDE08F7B1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B5E23B26-3A53-49C0-80E0-A253A398AEE0}" type="pres">
      <dgm:prSet presAssocID="{4080A1C1-6A49-4E6E-9A33-77C2FD932C63}" presName="bottomLine" presStyleLbl="alignNode1" presStyleIdx="3" presStyleCnt="6">
        <dgm:presLayoutVars/>
      </dgm:prSet>
      <dgm:spPr/>
    </dgm:pt>
    <dgm:pt modelId="{06644165-8381-44C1-A55C-8D184C9098DD}" type="pres">
      <dgm:prSet presAssocID="{4080A1C1-6A49-4E6E-9A33-77C2FD932C63}" presName="nodeText" presStyleLbl="bgAccFollowNode1" presStyleIdx="1" presStyleCnt="3">
        <dgm:presLayoutVars>
          <dgm:bulletEnabled val="1"/>
        </dgm:presLayoutVars>
      </dgm:prSet>
      <dgm:spPr/>
    </dgm:pt>
    <dgm:pt modelId="{13DA0C43-5252-4CD1-9460-AD8BD3E41AF6}" type="pres">
      <dgm:prSet presAssocID="{C5B7F31C-4CEC-4635-A46B-C97EDE08F7B1}" presName="sibTrans" presStyleCnt="0"/>
      <dgm:spPr/>
    </dgm:pt>
    <dgm:pt modelId="{84CFBA64-84FA-46B3-845D-C695AE0ACDEC}" type="pres">
      <dgm:prSet presAssocID="{78962A29-6263-4D50-BE91-91B8886A40EC}" presName="compositeNode" presStyleCnt="0">
        <dgm:presLayoutVars>
          <dgm:bulletEnabled val="1"/>
        </dgm:presLayoutVars>
      </dgm:prSet>
      <dgm:spPr/>
    </dgm:pt>
    <dgm:pt modelId="{50E2C856-F227-4E31-8EFE-E0E8C5A95332}" type="pres">
      <dgm:prSet presAssocID="{78962A29-6263-4D50-BE91-91B8886A40EC}" presName="bgRect" presStyleLbl="bgAccFollowNode1" presStyleIdx="2" presStyleCnt="3"/>
      <dgm:spPr/>
    </dgm:pt>
    <dgm:pt modelId="{FFBE1074-E3D8-4764-9625-249BAE3EEDFE}" type="pres">
      <dgm:prSet presAssocID="{BF82E286-263E-468A-80EB-619FCC6E1B08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E061F364-4FDC-4369-AF53-2ED1863A0B54}" type="pres">
      <dgm:prSet presAssocID="{78962A29-6263-4D50-BE91-91B8886A40EC}" presName="bottomLine" presStyleLbl="alignNode1" presStyleIdx="5" presStyleCnt="6">
        <dgm:presLayoutVars/>
      </dgm:prSet>
      <dgm:spPr/>
    </dgm:pt>
    <dgm:pt modelId="{27323E36-5772-4356-B70C-531474A458AA}" type="pres">
      <dgm:prSet presAssocID="{78962A29-6263-4D50-BE91-91B8886A40EC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D562F105-50B0-4077-AE7E-1DB7E9141546}" type="presOf" srcId="{BF82E286-263E-468A-80EB-619FCC6E1B08}" destId="{FFBE1074-E3D8-4764-9625-249BAE3EEDFE}" srcOrd="0" destOrd="0" presId="urn:microsoft.com/office/officeart/2016/7/layout/BasicLinearProcessNumbered"/>
    <dgm:cxn modelId="{CD69EF16-2AD7-43BB-80B2-AC00C08D6B6D}" srcId="{626924A3-54C4-4EEB-88F6-78D769A951ED}" destId="{4080A1C1-6A49-4E6E-9A33-77C2FD932C63}" srcOrd="1" destOrd="0" parTransId="{6C7CA005-EFD4-4665-98DA-C9A33EB8F092}" sibTransId="{C5B7F31C-4CEC-4635-A46B-C97EDE08F7B1}"/>
    <dgm:cxn modelId="{5872F730-B94A-48F1-B68E-00DE9BED21BB}" type="presOf" srcId="{3508128A-D503-44E8-A246-6506B7E99766}" destId="{7DDD5E94-A5BF-471C-B369-2E755260FE83}" srcOrd="1" destOrd="0" presId="urn:microsoft.com/office/officeart/2016/7/layout/BasicLinearProcessNumbered"/>
    <dgm:cxn modelId="{659D465F-A313-4D61-AFB7-EEF952A25E76}" type="presOf" srcId="{A0350FDA-178C-4E83-82FF-8B9766B3173E}" destId="{F225550A-3991-4A29-AC75-CA1C2F453A4F}" srcOrd="0" destOrd="0" presId="urn:microsoft.com/office/officeart/2016/7/layout/BasicLinearProcessNumbered"/>
    <dgm:cxn modelId="{F4708641-EC77-4A9D-8694-24E0286E0EDF}" type="presOf" srcId="{78962A29-6263-4D50-BE91-91B8886A40EC}" destId="{50E2C856-F227-4E31-8EFE-E0E8C5A95332}" srcOrd="0" destOrd="0" presId="urn:microsoft.com/office/officeart/2016/7/layout/BasicLinearProcessNumbered"/>
    <dgm:cxn modelId="{17CA974B-D2D4-4325-AA97-3D2ADA91E3E5}" type="presOf" srcId="{626924A3-54C4-4EEB-88F6-78D769A951ED}" destId="{52B18216-3DAC-4C98-9A0F-E11972DFE24A}" srcOrd="0" destOrd="0" presId="urn:microsoft.com/office/officeart/2016/7/layout/BasicLinearProcessNumbered"/>
    <dgm:cxn modelId="{60F9BB4E-AAAC-4B65-A2AE-5D42DC07A9CA}" srcId="{626924A3-54C4-4EEB-88F6-78D769A951ED}" destId="{78962A29-6263-4D50-BE91-91B8886A40EC}" srcOrd="2" destOrd="0" parTransId="{5027E572-2863-4A3B-A0F3-4A990EB9002C}" sibTransId="{BF82E286-263E-468A-80EB-619FCC6E1B08}"/>
    <dgm:cxn modelId="{2FB78B56-C088-4B1E-B923-9EDAEEBD4D82}" type="presOf" srcId="{4080A1C1-6A49-4E6E-9A33-77C2FD932C63}" destId="{06644165-8381-44C1-A55C-8D184C9098DD}" srcOrd="1" destOrd="0" presId="urn:microsoft.com/office/officeart/2016/7/layout/BasicLinearProcessNumbered"/>
    <dgm:cxn modelId="{2E830E8F-10ED-424D-9249-C3CD99061B4D}" type="presOf" srcId="{4080A1C1-6A49-4E6E-9A33-77C2FD932C63}" destId="{D274A3D7-4CE4-4416-BB33-2D40166CB1C4}" srcOrd="0" destOrd="0" presId="urn:microsoft.com/office/officeart/2016/7/layout/BasicLinearProcessNumbered"/>
    <dgm:cxn modelId="{25E2A48F-44F8-4C30-8462-E7DD209A0473}" srcId="{626924A3-54C4-4EEB-88F6-78D769A951ED}" destId="{3508128A-D503-44E8-A246-6506B7E99766}" srcOrd="0" destOrd="0" parTransId="{19083934-F65E-49DD-A7B1-96D94730DBDE}" sibTransId="{A0350FDA-178C-4E83-82FF-8B9766B3173E}"/>
    <dgm:cxn modelId="{7D3F2CAE-7831-4B6A-97AD-78B6ECCD6430}" type="presOf" srcId="{78962A29-6263-4D50-BE91-91B8886A40EC}" destId="{27323E36-5772-4356-B70C-531474A458AA}" srcOrd="1" destOrd="0" presId="urn:microsoft.com/office/officeart/2016/7/layout/BasicLinearProcessNumbered"/>
    <dgm:cxn modelId="{B51EE2C1-8330-4AED-9799-EF957E87157C}" type="presOf" srcId="{3508128A-D503-44E8-A246-6506B7E99766}" destId="{387A0C2F-DC38-4D76-9D53-A634A79AEE2E}" srcOrd="0" destOrd="0" presId="urn:microsoft.com/office/officeart/2016/7/layout/BasicLinearProcessNumbered"/>
    <dgm:cxn modelId="{3A59D5F8-BDD9-43EC-ACC1-10676B0D9163}" type="presOf" srcId="{C5B7F31C-4CEC-4635-A46B-C97EDE08F7B1}" destId="{8A4102A7-E0C1-408A-AEDF-80DC41078A8C}" srcOrd="0" destOrd="0" presId="urn:microsoft.com/office/officeart/2016/7/layout/BasicLinearProcessNumbered"/>
    <dgm:cxn modelId="{658F28F4-9DC9-4906-99FC-3AFD039709E6}" type="presParOf" srcId="{52B18216-3DAC-4C98-9A0F-E11972DFE24A}" destId="{7BF125B6-47CC-419E-BFC0-C07853B09337}" srcOrd="0" destOrd="0" presId="urn:microsoft.com/office/officeart/2016/7/layout/BasicLinearProcessNumbered"/>
    <dgm:cxn modelId="{CD35DBD1-1F77-4E5B-80CF-132BCE8172C0}" type="presParOf" srcId="{7BF125B6-47CC-419E-BFC0-C07853B09337}" destId="{387A0C2F-DC38-4D76-9D53-A634A79AEE2E}" srcOrd="0" destOrd="0" presId="urn:microsoft.com/office/officeart/2016/7/layout/BasicLinearProcessNumbered"/>
    <dgm:cxn modelId="{8BB072FA-DDD0-4199-90E5-603940D1214D}" type="presParOf" srcId="{7BF125B6-47CC-419E-BFC0-C07853B09337}" destId="{F225550A-3991-4A29-AC75-CA1C2F453A4F}" srcOrd="1" destOrd="0" presId="urn:microsoft.com/office/officeart/2016/7/layout/BasicLinearProcessNumbered"/>
    <dgm:cxn modelId="{E504B1BD-F355-4FFF-9CD8-AF4D2465E300}" type="presParOf" srcId="{7BF125B6-47CC-419E-BFC0-C07853B09337}" destId="{08BE9ACE-C71F-4C97-B633-6C7E93FA8B8A}" srcOrd="2" destOrd="0" presId="urn:microsoft.com/office/officeart/2016/7/layout/BasicLinearProcessNumbered"/>
    <dgm:cxn modelId="{E1940B1D-CC39-479E-874D-8926777FC29C}" type="presParOf" srcId="{7BF125B6-47CC-419E-BFC0-C07853B09337}" destId="{7DDD5E94-A5BF-471C-B369-2E755260FE83}" srcOrd="3" destOrd="0" presId="urn:microsoft.com/office/officeart/2016/7/layout/BasicLinearProcessNumbered"/>
    <dgm:cxn modelId="{60CA7431-5015-4DF7-BFD0-C2C31BA47998}" type="presParOf" srcId="{52B18216-3DAC-4C98-9A0F-E11972DFE24A}" destId="{51A29D8A-5C22-4343-BD7D-8E316AE9FBC3}" srcOrd="1" destOrd="0" presId="urn:microsoft.com/office/officeart/2016/7/layout/BasicLinearProcessNumbered"/>
    <dgm:cxn modelId="{A255C394-0285-412B-81CF-84F9C3B4FFAB}" type="presParOf" srcId="{52B18216-3DAC-4C98-9A0F-E11972DFE24A}" destId="{8737B2F4-CE98-46DF-87DF-69F8E0AF7585}" srcOrd="2" destOrd="0" presId="urn:microsoft.com/office/officeart/2016/7/layout/BasicLinearProcessNumbered"/>
    <dgm:cxn modelId="{5753AF77-96C5-40F5-863D-ADFA3F70BC41}" type="presParOf" srcId="{8737B2F4-CE98-46DF-87DF-69F8E0AF7585}" destId="{D274A3D7-4CE4-4416-BB33-2D40166CB1C4}" srcOrd="0" destOrd="0" presId="urn:microsoft.com/office/officeart/2016/7/layout/BasicLinearProcessNumbered"/>
    <dgm:cxn modelId="{A9227749-CCA4-452C-9E36-0A06CBE97AF5}" type="presParOf" srcId="{8737B2F4-CE98-46DF-87DF-69F8E0AF7585}" destId="{8A4102A7-E0C1-408A-AEDF-80DC41078A8C}" srcOrd="1" destOrd="0" presId="urn:microsoft.com/office/officeart/2016/7/layout/BasicLinearProcessNumbered"/>
    <dgm:cxn modelId="{504B3810-9B36-443B-9FB6-FDFAF281DEE8}" type="presParOf" srcId="{8737B2F4-CE98-46DF-87DF-69F8E0AF7585}" destId="{B5E23B26-3A53-49C0-80E0-A253A398AEE0}" srcOrd="2" destOrd="0" presId="urn:microsoft.com/office/officeart/2016/7/layout/BasicLinearProcessNumbered"/>
    <dgm:cxn modelId="{0E9A09BB-2997-4612-AD6E-4E71B74AC66D}" type="presParOf" srcId="{8737B2F4-CE98-46DF-87DF-69F8E0AF7585}" destId="{06644165-8381-44C1-A55C-8D184C9098DD}" srcOrd="3" destOrd="0" presId="urn:microsoft.com/office/officeart/2016/7/layout/BasicLinearProcessNumbered"/>
    <dgm:cxn modelId="{B982BBC3-D5D6-4046-8FFE-55F1D36CBCCA}" type="presParOf" srcId="{52B18216-3DAC-4C98-9A0F-E11972DFE24A}" destId="{13DA0C43-5252-4CD1-9460-AD8BD3E41AF6}" srcOrd="3" destOrd="0" presId="urn:microsoft.com/office/officeart/2016/7/layout/BasicLinearProcessNumbered"/>
    <dgm:cxn modelId="{EC3D0B19-1D62-4477-8A92-9D8CB582ED12}" type="presParOf" srcId="{52B18216-3DAC-4C98-9A0F-E11972DFE24A}" destId="{84CFBA64-84FA-46B3-845D-C695AE0ACDEC}" srcOrd="4" destOrd="0" presId="urn:microsoft.com/office/officeart/2016/7/layout/BasicLinearProcessNumbered"/>
    <dgm:cxn modelId="{81428189-3AA7-4855-8A5F-D830ACD19971}" type="presParOf" srcId="{84CFBA64-84FA-46B3-845D-C695AE0ACDEC}" destId="{50E2C856-F227-4E31-8EFE-E0E8C5A95332}" srcOrd="0" destOrd="0" presId="urn:microsoft.com/office/officeart/2016/7/layout/BasicLinearProcessNumbered"/>
    <dgm:cxn modelId="{17ECEAB2-1A3D-48E6-B6E6-EAEFFF423E99}" type="presParOf" srcId="{84CFBA64-84FA-46B3-845D-C695AE0ACDEC}" destId="{FFBE1074-E3D8-4764-9625-249BAE3EEDFE}" srcOrd="1" destOrd="0" presId="urn:microsoft.com/office/officeart/2016/7/layout/BasicLinearProcessNumbered"/>
    <dgm:cxn modelId="{4ECCA79E-6493-4C31-947B-B2096A18FF2B}" type="presParOf" srcId="{84CFBA64-84FA-46B3-845D-C695AE0ACDEC}" destId="{E061F364-4FDC-4369-AF53-2ED1863A0B54}" srcOrd="2" destOrd="0" presId="urn:microsoft.com/office/officeart/2016/7/layout/BasicLinearProcessNumbered"/>
    <dgm:cxn modelId="{A259DD89-11CD-4819-8C86-1F9D998EDA80}" type="presParOf" srcId="{84CFBA64-84FA-46B3-845D-C695AE0ACDEC}" destId="{27323E36-5772-4356-B70C-531474A458AA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037A8-6E0F-4DE9-A5BB-EB61C8559EDF}">
      <dsp:nvSpPr>
        <dsp:cNvPr id="0" name=""/>
        <dsp:cNvSpPr/>
      </dsp:nvSpPr>
      <dsp:spPr>
        <a:xfrm>
          <a:off x="0" y="96709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Don’t block compassion – 1 John 3:17–18.</a:t>
          </a:r>
        </a:p>
      </dsp:txBody>
      <dsp:txXfrm>
        <a:off x="48547" y="145256"/>
        <a:ext cx="4903030" cy="897406"/>
      </dsp:txXfrm>
    </dsp:sp>
    <dsp:sp modelId="{377C3562-658F-4958-8B31-1411886DB4E8}">
      <dsp:nvSpPr>
        <dsp:cNvPr id="0" name=""/>
        <dsp:cNvSpPr/>
      </dsp:nvSpPr>
      <dsp:spPr>
        <a:xfrm>
          <a:off x="0" y="1163209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Share resources – Luke 3:11; 1 Tim. 6:17–19.</a:t>
          </a:r>
        </a:p>
      </dsp:txBody>
      <dsp:txXfrm>
        <a:off x="48547" y="1211756"/>
        <a:ext cx="4903030" cy="897406"/>
      </dsp:txXfrm>
    </dsp:sp>
    <dsp:sp modelId="{17C32EFB-F3CB-4694-9D8B-77D98CAEB768}">
      <dsp:nvSpPr>
        <dsp:cNvPr id="0" name=""/>
        <dsp:cNvSpPr/>
      </dsp:nvSpPr>
      <dsp:spPr>
        <a:xfrm>
          <a:off x="0" y="22297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Ministering to others = ministering to Jesus – Matt. 25:34–40.</a:t>
          </a:r>
        </a:p>
      </dsp:txBody>
      <dsp:txXfrm>
        <a:off x="48547" y="2278257"/>
        <a:ext cx="4903030" cy="897406"/>
      </dsp:txXfrm>
    </dsp:sp>
    <dsp:sp modelId="{EB938036-7025-47F6-BD41-0087109B2097}">
      <dsp:nvSpPr>
        <dsp:cNvPr id="0" name=""/>
        <dsp:cNvSpPr/>
      </dsp:nvSpPr>
      <dsp:spPr>
        <a:xfrm>
          <a:off x="0" y="32962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Intercession – Ezek. 22:30; Heb. 7:25; Matt. 5:43.</a:t>
          </a:r>
        </a:p>
      </dsp:txBody>
      <dsp:txXfrm>
        <a:off x="48547" y="3344757"/>
        <a:ext cx="4903030" cy="897406"/>
      </dsp:txXfrm>
    </dsp:sp>
    <dsp:sp modelId="{74B6AC4F-7066-448E-9828-E39FD5F5BD4E}">
      <dsp:nvSpPr>
        <dsp:cNvPr id="0" name=""/>
        <dsp:cNvSpPr/>
      </dsp:nvSpPr>
      <dsp:spPr>
        <a:xfrm>
          <a:off x="0" y="43627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Isaiah 58:6–14 – Physical help linked with spiritual ministry.</a:t>
          </a:r>
        </a:p>
      </dsp:txBody>
      <dsp:txXfrm>
        <a:off x="48547" y="4411257"/>
        <a:ext cx="4903030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2B329-A4DB-4DAC-A44D-0657692D46CE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FCC68F-D7AE-47F2-83F9-A641DDE05019}">
      <dsp:nvSpPr>
        <dsp:cNvPr id="0" name=""/>
        <dsp:cNvSpPr/>
      </dsp:nvSpPr>
      <dsp:spPr>
        <a:xfrm>
          <a:off x="0" y="0"/>
          <a:ext cx="5000124" cy="272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Which instruction is easiest for you to live out?</a:t>
          </a:r>
        </a:p>
      </dsp:txBody>
      <dsp:txXfrm>
        <a:off x="0" y="0"/>
        <a:ext cx="5000124" cy="2726960"/>
      </dsp:txXfrm>
    </dsp:sp>
    <dsp:sp modelId="{14BC09CB-4FBF-4B85-B19F-38E3F6970D71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19D2A0-3746-4137-A318-CC6BD9E44DFC}">
      <dsp:nvSpPr>
        <dsp:cNvPr id="0" name=""/>
        <dsp:cNvSpPr/>
      </dsp:nvSpPr>
      <dsp:spPr>
        <a:xfrm>
          <a:off x="0" y="2726960"/>
          <a:ext cx="5000124" cy="272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Which is most challenging?</a:t>
          </a:r>
        </a:p>
      </dsp:txBody>
      <dsp:txXfrm>
        <a:off x="0" y="2726960"/>
        <a:ext cx="5000124" cy="2726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7B3BA-B400-4B7D-ADF6-4A665174F6B5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A0C708-CAF7-453C-A080-C23E214DBA50}">
      <dsp:nvSpPr>
        <dsp:cNvPr id="0" name=""/>
        <dsp:cNvSpPr/>
      </dsp:nvSpPr>
      <dsp:spPr>
        <a:xfrm>
          <a:off x="0" y="665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Think of one way to show compassion this week in:</a:t>
          </a:r>
        </a:p>
      </dsp:txBody>
      <dsp:txXfrm>
        <a:off x="0" y="665"/>
        <a:ext cx="5000124" cy="1090517"/>
      </dsp:txXfrm>
    </dsp:sp>
    <dsp:sp modelId="{067B2F67-DE2B-4EE2-A4B8-18BCD72C7F43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E66721-9220-413E-AE40-40A6BEC5F96F}">
      <dsp:nvSpPr>
        <dsp:cNvPr id="0" name=""/>
        <dsp:cNvSpPr/>
      </dsp:nvSpPr>
      <dsp:spPr>
        <a:xfrm>
          <a:off x="0" y="1091183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1. Family</a:t>
          </a:r>
        </a:p>
      </dsp:txBody>
      <dsp:txXfrm>
        <a:off x="0" y="1091183"/>
        <a:ext cx="5000124" cy="1090517"/>
      </dsp:txXfrm>
    </dsp:sp>
    <dsp:sp modelId="{1BF68732-C10A-4A60-87F7-AFFE03CCE1E0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C14617-D5C3-4B96-98FA-5FEA5754E3A2}">
      <dsp:nvSpPr>
        <dsp:cNvPr id="0" name=""/>
        <dsp:cNvSpPr/>
      </dsp:nvSpPr>
      <dsp:spPr>
        <a:xfrm>
          <a:off x="0" y="2181701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2. Community</a:t>
          </a:r>
        </a:p>
      </dsp:txBody>
      <dsp:txXfrm>
        <a:off x="0" y="2181701"/>
        <a:ext cx="5000124" cy="1090517"/>
      </dsp:txXfrm>
    </dsp:sp>
    <dsp:sp modelId="{96EEBAB5-7FD0-4070-B755-440F2EEF815E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6896E6-47EB-4A4A-9AC0-E6717F563138}">
      <dsp:nvSpPr>
        <dsp:cNvPr id="0" name=""/>
        <dsp:cNvSpPr/>
      </dsp:nvSpPr>
      <dsp:spPr>
        <a:xfrm>
          <a:off x="0" y="3272218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3. Church</a:t>
          </a:r>
        </a:p>
      </dsp:txBody>
      <dsp:txXfrm>
        <a:off x="0" y="3272218"/>
        <a:ext cx="5000124" cy="1090517"/>
      </dsp:txXfrm>
    </dsp:sp>
    <dsp:sp modelId="{84BB8930-7D55-49A9-AB3E-F102FBF4F1E2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FC867C-7590-4725-B249-462F9564FDF4}">
      <dsp:nvSpPr>
        <dsp:cNvPr id="0" name=""/>
        <dsp:cNvSpPr/>
      </dsp:nvSpPr>
      <dsp:spPr>
        <a:xfrm>
          <a:off x="0" y="4362736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Share ideas briefly if you want.</a:t>
          </a:r>
        </a:p>
      </dsp:txBody>
      <dsp:txXfrm>
        <a:off x="0" y="4362736"/>
        <a:ext cx="5000124" cy="10905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42A90-A396-4E5E-82B7-E683C43B8FEB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CA523-E8D8-4B67-A373-46BEC47DCC34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Read 1 John 3:17–18 &amp; Matthew 5:43 (MSG).</a:t>
          </a:r>
        </a:p>
      </dsp:txBody>
      <dsp:txXfrm>
        <a:off x="456496" y="980400"/>
        <a:ext cx="3381034" cy="2099279"/>
      </dsp:txXfrm>
    </dsp:sp>
    <dsp:sp modelId="{E8B0A895-47BA-499A-9878-06F19025533C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D199A9-0E00-4DD6-806E-BA8AF764AD75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Challenge: Don’t just feel compassion—let it move you to action.</a:t>
          </a:r>
        </a:p>
      </dsp:txBody>
      <dsp:txXfrm>
        <a:off x="4748523" y="980400"/>
        <a:ext cx="3381034" cy="20992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D338F-D5DA-40CB-BDED-E68ABF1449D0}">
      <dsp:nvSpPr>
        <dsp:cNvPr id="0" name=""/>
        <dsp:cNvSpPr/>
      </dsp:nvSpPr>
      <dsp:spPr>
        <a:xfrm>
          <a:off x="1118728" y="431"/>
          <a:ext cx="2837340" cy="1702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Prosperity &amp; refreshing – Prov. 11:25; 19:17; 28:27.</a:t>
          </a:r>
        </a:p>
      </dsp:txBody>
      <dsp:txXfrm>
        <a:off x="1118728" y="431"/>
        <a:ext cx="2837340" cy="1702404"/>
      </dsp:txXfrm>
    </dsp:sp>
    <dsp:sp modelId="{1820E2C2-80B5-409B-A37A-3EB8FE5CA5CA}">
      <dsp:nvSpPr>
        <dsp:cNvPr id="0" name=""/>
        <dsp:cNvSpPr/>
      </dsp:nvSpPr>
      <dsp:spPr>
        <a:xfrm>
          <a:off x="4239802" y="431"/>
          <a:ext cx="2837340" cy="1702404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Abundant grace – 2 Cor. 9:6–8.</a:t>
          </a:r>
        </a:p>
      </dsp:txBody>
      <dsp:txXfrm>
        <a:off x="4239802" y="431"/>
        <a:ext cx="2837340" cy="1702404"/>
      </dsp:txXfrm>
    </dsp:sp>
    <dsp:sp modelId="{F7D038A6-FEC7-4973-B704-C6630DCCC554}">
      <dsp:nvSpPr>
        <dsp:cNvPr id="0" name=""/>
        <dsp:cNvSpPr/>
      </dsp:nvSpPr>
      <dsp:spPr>
        <a:xfrm>
          <a:off x="2679265" y="1986569"/>
          <a:ext cx="2837340" cy="1702404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God’s blessings: guidance, protection, speedy healing – Isaiah 58.</a:t>
          </a:r>
        </a:p>
      </dsp:txBody>
      <dsp:txXfrm>
        <a:off x="2679265" y="1986569"/>
        <a:ext cx="2837340" cy="17024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A0C2F-DC38-4D76-9D53-A634A79AEE2E}">
      <dsp:nvSpPr>
        <dsp:cNvPr id="0" name=""/>
        <dsp:cNvSpPr/>
      </dsp:nvSpPr>
      <dsp:spPr>
        <a:xfrm>
          <a:off x="0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Thank God for His compassion toward us.</a:t>
          </a:r>
        </a:p>
      </dsp:txBody>
      <dsp:txXfrm>
        <a:off x="0" y="1414419"/>
        <a:ext cx="2561209" cy="2151416"/>
      </dsp:txXfrm>
    </dsp:sp>
    <dsp:sp modelId="{F225550A-3991-4A29-AC75-CA1C2F453A4F}">
      <dsp:nvSpPr>
        <dsp:cNvPr id="0" name=""/>
        <dsp:cNvSpPr/>
      </dsp:nvSpPr>
      <dsp:spPr>
        <a:xfrm>
          <a:off x="742750" y="410425"/>
          <a:ext cx="1075708" cy="10757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900284" y="567959"/>
        <a:ext cx="760640" cy="760640"/>
      </dsp:txXfrm>
    </dsp:sp>
    <dsp:sp modelId="{08BE9ACE-C71F-4C97-B633-6C7E93FA8B8A}">
      <dsp:nvSpPr>
        <dsp:cNvPr id="0" name=""/>
        <dsp:cNvSpPr/>
      </dsp:nvSpPr>
      <dsp:spPr>
        <a:xfrm>
          <a:off x="0" y="3637477"/>
          <a:ext cx="2561209" cy="72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4A3D7-4CE4-4416-BB33-2D40166CB1C4}">
      <dsp:nvSpPr>
        <dsp:cNvPr id="0" name=""/>
        <dsp:cNvSpPr/>
      </dsp:nvSpPr>
      <dsp:spPr>
        <a:xfrm>
          <a:off x="2817330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Pray for a heart that acts quickly to meet needs.</a:t>
          </a:r>
        </a:p>
      </dsp:txBody>
      <dsp:txXfrm>
        <a:off x="2817330" y="1414419"/>
        <a:ext cx="2561209" cy="2151416"/>
      </dsp:txXfrm>
    </dsp:sp>
    <dsp:sp modelId="{8A4102A7-E0C1-408A-AEDF-80DC41078A8C}">
      <dsp:nvSpPr>
        <dsp:cNvPr id="0" name=""/>
        <dsp:cNvSpPr/>
      </dsp:nvSpPr>
      <dsp:spPr>
        <a:xfrm>
          <a:off x="3560081" y="410425"/>
          <a:ext cx="1075708" cy="1075708"/>
        </a:xfrm>
        <a:prstGeom prst="ellipse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717615" y="567959"/>
        <a:ext cx="760640" cy="760640"/>
      </dsp:txXfrm>
    </dsp:sp>
    <dsp:sp modelId="{B5E23B26-3A53-49C0-80E0-A253A398AEE0}">
      <dsp:nvSpPr>
        <dsp:cNvPr id="0" name=""/>
        <dsp:cNvSpPr/>
      </dsp:nvSpPr>
      <dsp:spPr>
        <a:xfrm>
          <a:off x="2817330" y="3637477"/>
          <a:ext cx="2561209" cy="72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2C856-F227-4E31-8EFE-E0E8C5A95332}">
      <dsp:nvSpPr>
        <dsp:cNvPr id="0" name=""/>
        <dsp:cNvSpPr/>
      </dsp:nvSpPr>
      <dsp:spPr>
        <a:xfrm>
          <a:off x="5634661" y="51855"/>
          <a:ext cx="2561209" cy="3585693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682" tIns="330200" rIns="199682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Ask for opportunities to be His hands and feet this week.</a:t>
          </a:r>
        </a:p>
      </dsp:txBody>
      <dsp:txXfrm>
        <a:off x="5634661" y="1414419"/>
        <a:ext cx="2561209" cy="2151416"/>
      </dsp:txXfrm>
    </dsp:sp>
    <dsp:sp modelId="{FFBE1074-E3D8-4764-9625-249BAE3EEDFE}">
      <dsp:nvSpPr>
        <dsp:cNvPr id="0" name=""/>
        <dsp:cNvSpPr/>
      </dsp:nvSpPr>
      <dsp:spPr>
        <a:xfrm>
          <a:off x="6377412" y="410425"/>
          <a:ext cx="1075708" cy="1075708"/>
        </a:xfrm>
        <a:prstGeom prst="ellipse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66" tIns="12700" rIns="8386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534946" y="567959"/>
        <a:ext cx="760640" cy="760640"/>
      </dsp:txXfrm>
    </dsp:sp>
    <dsp:sp modelId="{E061F364-4FDC-4369-AF53-2ED1863A0B54}">
      <dsp:nvSpPr>
        <dsp:cNvPr id="0" name=""/>
        <dsp:cNvSpPr/>
      </dsp:nvSpPr>
      <dsp:spPr>
        <a:xfrm>
          <a:off x="5634661" y="3637477"/>
          <a:ext cx="2561209" cy="7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3321" y="640080"/>
            <a:ext cx="4688333" cy="3566160"/>
          </a:xfrm>
        </p:spPr>
        <p:txBody>
          <a:bodyPr anchor="b">
            <a:normAutofit/>
          </a:bodyPr>
          <a:lstStyle/>
          <a:p>
            <a:pPr algn="l"/>
            <a:r>
              <a:rPr lang="en-IN" sz="4700"/>
              <a:t>Compassion – Deep-Seated Caring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3320" y="4636008"/>
            <a:ext cx="4688333" cy="1572768"/>
          </a:xfrm>
        </p:spPr>
        <p:txBody>
          <a:bodyPr>
            <a:normAutofit/>
          </a:bodyPr>
          <a:lstStyle/>
          <a:p>
            <a:pPr algn="l"/>
            <a:r>
              <a:t>Week 11 | Christ-Like Character Series</a:t>
            </a:r>
            <a:endParaRPr lang="en-IN"/>
          </a:p>
        </p:txBody>
      </p:sp>
      <p:pic>
        <p:nvPicPr>
          <p:cNvPr id="5" name="Picture 4" descr="Two people holding hands">
            <a:extLst>
              <a:ext uri="{FF2B5EF4-FFF2-40B4-BE49-F238E27FC236}">
                <a16:creationId xmlns:a16="http://schemas.microsoft.com/office/drawing/2014/main" id="{353596B2-FAB7-F554-1134-6D035A527A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431" r="34698"/>
          <a:stretch>
            <a:fillRect/>
          </a:stretch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646" y="440926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3321" y="329184"/>
            <a:ext cx="4688333" cy="1783080"/>
          </a:xfrm>
        </p:spPr>
        <p:txBody>
          <a:bodyPr anchor="b">
            <a:normAutofit/>
          </a:bodyPr>
          <a:lstStyle/>
          <a:p>
            <a:r>
              <a:rPr lang="en-IN" sz="4700"/>
              <a:t>'Moved to Action'</a:t>
            </a:r>
          </a:p>
        </p:txBody>
      </p:sp>
      <p:pic>
        <p:nvPicPr>
          <p:cNvPr id="5" name="Picture 4" descr="Hand reaching out to sun">
            <a:extLst>
              <a:ext uri="{FF2B5EF4-FFF2-40B4-BE49-F238E27FC236}">
                <a16:creationId xmlns:a16="http://schemas.microsoft.com/office/drawing/2014/main" id="{DBEDF586-6FED-CC85-4754-3DCF076F6E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2131" r="23745" b="2"/>
          <a:stretch>
            <a:fillRect/>
          </a:stretch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321" y="237494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53588" y="25878"/>
                  <a:pt x="409323" y="-5359"/>
                  <a:pt x="636538" y="0"/>
                </a:cubicBezTo>
                <a:cubicBezTo>
                  <a:pt x="863753" y="5359"/>
                  <a:pt x="1007727" y="-28"/>
                  <a:pt x="1273077" y="0"/>
                </a:cubicBezTo>
                <a:cubicBezTo>
                  <a:pt x="1538427" y="28"/>
                  <a:pt x="1698640" y="-12775"/>
                  <a:pt x="1909615" y="0"/>
                </a:cubicBezTo>
                <a:cubicBezTo>
                  <a:pt x="2120590" y="12775"/>
                  <a:pt x="2210293" y="-21823"/>
                  <a:pt x="2482500" y="0"/>
                </a:cubicBezTo>
                <a:cubicBezTo>
                  <a:pt x="2754708" y="21823"/>
                  <a:pt x="3004133" y="-28750"/>
                  <a:pt x="3182692" y="0"/>
                </a:cubicBezTo>
                <a:cubicBezTo>
                  <a:pt x="3183134" y="4516"/>
                  <a:pt x="3181865" y="12266"/>
                  <a:pt x="3182692" y="18288"/>
                </a:cubicBezTo>
                <a:cubicBezTo>
                  <a:pt x="2947402" y="22440"/>
                  <a:pt x="2876226" y="27191"/>
                  <a:pt x="2609807" y="18288"/>
                </a:cubicBezTo>
                <a:cubicBezTo>
                  <a:pt x="2343389" y="9385"/>
                  <a:pt x="2326689" y="25579"/>
                  <a:pt x="2068750" y="18288"/>
                </a:cubicBezTo>
                <a:cubicBezTo>
                  <a:pt x="1810811" y="10997"/>
                  <a:pt x="1713836" y="48219"/>
                  <a:pt x="1432211" y="18288"/>
                </a:cubicBezTo>
                <a:cubicBezTo>
                  <a:pt x="1150586" y="-11643"/>
                  <a:pt x="982765" y="3747"/>
                  <a:pt x="859327" y="18288"/>
                </a:cubicBezTo>
                <a:cubicBezTo>
                  <a:pt x="735889" y="32829"/>
                  <a:pt x="254183" y="35231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43108" y="-22426"/>
                  <a:pt x="387854" y="22949"/>
                  <a:pt x="572885" y="0"/>
                </a:cubicBezTo>
                <a:cubicBezTo>
                  <a:pt x="757916" y="-22949"/>
                  <a:pt x="923707" y="6797"/>
                  <a:pt x="1113942" y="0"/>
                </a:cubicBezTo>
                <a:cubicBezTo>
                  <a:pt x="1304177" y="-6797"/>
                  <a:pt x="1495991" y="20627"/>
                  <a:pt x="1686827" y="0"/>
                </a:cubicBezTo>
                <a:cubicBezTo>
                  <a:pt x="1877663" y="-20627"/>
                  <a:pt x="2170182" y="-20672"/>
                  <a:pt x="2323365" y="0"/>
                </a:cubicBezTo>
                <a:cubicBezTo>
                  <a:pt x="2476548" y="20672"/>
                  <a:pt x="2919164" y="6097"/>
                  <a:pt x="3182692" y="0"/>
                </a:cubicBezTo>
                <a:cubicBezTo>
                  <a:pt x="3183269" y="4624"/>
                  <a:pt x="3183511" y="11191"/>
                  <a:pt x="3182692" y="18288"/>
                </a:cubicBezTo>
                <a:cubicBezTo>
                  <a:pt x="3026065" y="-10849"/>
                  <a:pt x="2775006" y="23067"/>
                  <a:pt x="2546154" y="18288"/>
                </a:cubicBezTo>
                <a:cubicBezTo>
                  <a:pt x="2317302" y="13509"/>
                  <a:pt x="2168173" y="-8513"/>
                  <a:pt x="1845961" y="18288"/>
                </a:cubicBezTo>
                <a:cubicBezTo>
                  <a:pt x="1523749" y="45089"/>
                  <a:pt x="1450078" y="-844"/>
                  <a:pt x="1304904" y="18288"/>
                </a:cubicBezTo>
                <a:cubicBezTo>
                  <a:pt x="1159730" y="37420"/>
                  <a:pt x="942635" y="-10021"/>
                  <a:pt x="604711" y="18288"/>
                </a:cubicBezTo>
                <a:cubicBezTo>
                  <a:pt x="266787" y="46597"/>
                  <a:pt x="141927" y="-8395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321" y="2706624"/>
            <a:ext cx="4688333" cy="3483864"/>
          </a:xfrm>
        </p:spPr>
        <p:txBody>
          <a:bodyPr>
            <a:normAutofit/>
          </a:bodyPr>
          <a:lstStyle/>
          <a:p>
            <a:endParaRPr lang="en-US" sz="1900"/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lang="en-US" sz="1900"/>
              <a:t>Share a time you saw a need and felt you had to do something about it.</a:t>
            </a:r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lang="en-US" sz="1900"/>
              <a:t>Compassion always leads to action.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3321" y="329184"/>
            <a:ext cx="4688333" cy="1783080"/>
          </a:xfrm>
        </p:spPr>
        <p:txBody>
          <a:bodyPr anchor="b">
            <a:normAutofit/>
          </a:bodyPr>
          <a:lstStyle/>
          <a:p>
            <a:r>
              <a:rPr lang="en-IN" sz="4700"/>
              <a:t>What Is Compassion?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38A335-05F9-083D-F4EC-38C1B96520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1799" r="29551"/>
          <a:stretch>
            <a:fillRect/>
          </a:stretch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321" y="237494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53588" y="25878"/>
                  <a:pt x="409323" y="-5359"/>
                  <a:pt x="636538" y="0"/>
                </a:cubicBezTo>
                <a:cubicBezTo>
                  <a:pt x="863753" y="5359"/>
                  <a:pt x="1007727" y="-28"/>
                  <a:pt x="1273077" y="0"/>
                </a:cubicBezTo>
                <a:cubicBezTo>
                  <a:pt x="1538427" y="28"/>
                  <a:pt x="1698640" y="-12775"/>
                  <a:pt x="1909615" y="0"/>
                </a:cubicBezTo>
                <a:cubicBezTo>
                  <a:pt x="2120590" y="12775"/>
                  <a:pt x="2210293" y="-21823"/>
                  <a:pt x="2482500" y="0"/>
                </a:cubicBezTo>
                <a:cubicBezTo>
                  <a:pt x="2754708" y="21823"/>
                  <a:pt x="3004133" y="-28750"/>
                  <a:pt x="3182692" y="0"/>
                </a:cubicBezTo>
                <a:cubicBezTo>
                  <a:pt x="3183134" y="4516"/>
                  <a:pt x="3181865" y="12266"/>
                  <a:pt x="3182692" y="18288"/>
                </a:cubicBezTo>
                <a:cubicBezTo>
                  <a:pt x="2947402" y="22440"/>
                  <a:pt x="2876226" y="27191"/>
                  <a:pt x="2609807" y="18288"/>
                </a:cubicBezTo>
                <a:cubicBezTo>
                  <a:pt x="2343389" y="9385"/>
                  <a:pt x="2326689" y="25579"/>
                  <a:pt x="2068750" y="18288"/>
                </a:cubicBezTo>
                <a:cubicBezTo>
                  <a:pt x="1810811" y="10997"/>
                  <a:pt x="1713836" y="48219"/>
                  <a:pt x="1432211" y="18288"/>
                </a:cubicBezTo>
                <a:cubicBezTo>
                  <a:pt x="1150586" y="-11643"/>
                  <a:pt x="982765" y="3747"/>
                  <a:pt x="859327" y="18288"/>
                </a:cubicBezTo>
                <a:cubicBezTo>
                  <a:pt x="735889" y="32829"/>
                  <a:pt x="254183" y="35231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43108" y="-22426"/>
                  <a:pt x="387854" y="22949"/>
                  <a:pt x="572885" y="0"/>
                </a:cubicBezTo>
                <a:cubicBezTo>
                  <a:pt x="757916" y="-22949"/>
                  <a:pt x="923707" y="6797"/>
                  <a:pt x="1113942" y="0"/>
                </a:cubicBezTo>
                <a:cubicBezTo>
                  <a:pt x="1304177" y="-6797"/>
                  <a:pt x="1495991" y="20627"/>
                  <a:pt x="1686827" y="0"/>
                </a:cubicBezTo>
                <a:cubicBezTo>
                  <a:pt x="1877663" y="-20627"/>
                  <a:pt x="2170182" y="-20672"/>
                  <a:pt x="2323365" y="0"/>
                </a:cubicBezTo>
                <a:cubicBezTo>
                  <a:pt x="2476548" y="20672"/>
                  <a:pt x="2919164" y="6097"/>
                  <a:pt x="3182692" y="0"/>
                </a:cubicBezTo>
                <a:cubicBezTo>
                  <a:pt x="3183269" y="4624"/>
                  <a:pt x="3183511" y="11191"/>
                  <a:pt x="3182692" y="18288"/>
                </a:cubicBezTo>
                <a:cubicBezTo>
                  <a:pt x="3026065" y="-10849"/>
                  <a:pt x="2775006" y="23067"/>
                  <a:pt x="2546154" y="18288"/>
                </a:cubicBezTo>
                <a:cubicBezTo>
                  <a:pt x="2317302" y="13509"/>
                  <a:pt x="2168173" y="-8513"/>
                  <a:pt x="1845961" y="18288"/>
                </a:cubicBezTo>
                <a:cubicBezTo>
                  <a:pt x="1523749" y="45089"/>
                  <a:pt x="1450078" y="-844"/>
                  <a:pt x="1304904" y="18288"/>
                </a:cubicBezTo>
                <a:cubicBezTo>
                  <a:pt x="1159730" y="37420"/>
                  <a:pt x="942635" y="-10021"/>
                  <a:pt x="604711" y="18288"/>
                </a:cubicBezTo>
                <a:cubicBezTo>
                  <a:pt x="266787" y="46597"/>
                  <a:pt x="141927" y="-8395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321" y="2706624"/>
            <a:ext cx="4688333" cy="3483864"/>
          </a:xfrm>
        </p:spPr>
        <p:txBody>
          <a:bodyPr>
            <a:normAutofit/>
          </a:bodyPr>
          <a:lstStyle/>
          <a:p>
            <a:endParaRPr lang="en-US" sz="1900"/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lang="en-US" sz="1900"/>
              <a:t>Deeply moved in your inner being to the point of acting to meet a need.</a:t>
            </a:r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lang="en-US" sz="1900"/>
              <a:t>Not just pity, but allowing God’s power to work through you.</a:t>
            </a:r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lang="en-US" sz="1900"/>
              <a:t>Biblical compassion always produces action (Luke 7:11–15; Matt. 14:14; Mark 1:41).</a:t>
            </a:r>
          </a:p>
          <a:p>
            <a:pPr>
              <a:defRPr sz="2000">
                <a:solidFill>
                  <a:srgbClr val="00467A"/>
                </a:solidFill>
              </a:defRPr>
            </a:pPr>
            <a:r>
              <a:rPr lang="en-US" sz="1900"/>
              <a:t>Examples: Mother in 1 Kings 3, Paul's love for the church, Jesus' ministry.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200">
                <a:solidFill>
                  <a:srgbClr val="FFFFFF"/>
                </a:solidFill>
              </a:rPr>
              <a:t>Scriptural Instructions in Compassion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90BD98-C8E2-B0E4-2BD4-7F574B479A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16961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500">
                <a:solidFill>
                  <a:srgbClr val="FFFFFF"/>
                </a:solidFill>
              </a:rPr>
              <a:t>Group Reflection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A7F40D-A98D-6DBD-96B6-58C2E8840E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68561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200">
                <a:solidFill>
                  <a:srgbClr val="FFFFFF"/>
                </a:solidFill>
              </a:rPr>
              <a:t>Activity – Compassion in Action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9085DA-3954-77AB-7032-EC7EED1880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74218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IN" sz="3500">
                <a:solidFill>
                  <a:srgbClr val="FFFFFF"/>
                </a:solidFill>
              </a:rPr>
              <a:t>Meditation &amp; Challenge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E15E19-2499-3186-8366-5CA178F285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30235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IN" sz="3500">
                <a:solidFill>
                  <a:srgbClr val="FFFFFF"/>
                </a:solidFill>
              </a:rPr>
              <a:t>Promises for the Compassionate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2684FD-76D9-4B77-FA28-EEAA5E8669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65427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IN" sz="3500">
                <a:solidFill>
                  <a:srgbClr val="FFFFFF"/>
                </a:solidFill>
              </a:rPr>
              <a:t>Closing Prayer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E3E7F3-0FD3-2F15-813E-6EE8DD5866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767526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312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Compassion – Deep-Seated Caring</vt:lpstr>
      <vt:lpstr>'Moved to Action'</vt:lpstr>
      <vt:lpstr>What Is Compassion?</vt:lpstr>
      <vt:lpstr>Scriptural Instructions in Compassion</vt:lpstr>
      <vt:lpstr>Group Reflection</vt:lpstr>
      <vt:lpstr>Activity – Compassion in Action</vt:lpstr>
      <vt:lpstr>Meditation &amp; Challenge</vt:lpstr>
      <vt:lpstr>Promises for the Compassionate</vt:lpstr>
      <vt:lpstr>Closing Prayer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Rajeev S. Bhalerao (Faculty – Pathways School Noida)</cp:lastModifiedBy>
  <cp:revision>2</cp:revision>
  <dcterms:created xsi:type="dcterms:W3CDTF">2013-01-27T09:14:16Z</dcterms:created>
  <dcterms:modified xsi:type="dcterms:W3CDTF">2025-08-14T13:24:49Z</dcterms:modified>
  <cp:category/>
</cp:coreProperties>
</file>