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1037AD-6507-4BBA-88B8-4C2018075606}"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165C2657-58AB-458A-913F-93F453A8A227}">
      <dgm:prSet/>
      <dgm:spPr/>
      <dgm:t>
        <a:bodyPr/>
        <a:lstStyle/>
        <a:p>
          <a:r>
            <a:rPr lang="en-US"/>
            <a:t>It is being so moved by the need that you put a demand on the power of God to meet that need</a:t>
          </a:r>
        </a:p>
      </dgm:t>
    </dgm:pt>
    <dgm:pt modelId="{C09C2FCF-DEDC-4AB0-A045-4C85023CBE59}" type="parTrans" cxnId="{F2F19382-FDB5-458E-90F8-D85497982042}">
      <dgm:prSet/>
      <dgm:spPr/>
      <dgm:t>
        <a:bodyPr/>
        <a:lstStyle/>
        <a:p>
          <a:endParaRPr lang="en-US"/>
        </a:p>
      </dgm:t>
    </dgm:pt>
    <dgm:pt modelId="{147435F9-2F76-43A0-9017-50705BD24182}" type="sibTrans" cxnId="{F2F19382-FDB5-458E-90F8-D85497982042}">
      <dgm:prSet/>
      <dgm:spPr/>
      <dgm:t>
        <a:bodyPr/>
        <a:lstStyle/>
        <a:p>
          <a:endParaRPr lang="en-US"/>
        </a:p>
      </dgm:t>
    </dgm:pt>
    <dgm:pt modelId="{73CE58A6-30BA-4961-A3F1-C0BF2C6D774C}">
      <dgm:prSet/>
      <dgm:spPr/>
      <dgm:t>
        <a:bodyPr/>
        <a:lstStyle/>
        <a:p>
          <a:r>
            <a:rPr lang="en-US"/>
            <a:t>Biblical compassion always produces action</a:t>
          </a:r>
        </a:p>
      </dgm:t>
    </dgm:pt>
    <dgm:pt modelId="{02285FA4-9EE3-4767-84EE-023FA4D2D3FC}" type="parTrans" cxnId="{66ADE82F-8ABC-4CE3-8C32-C5FD1F099447}">
      <dgm:prSet/>
      <dgm:spPr/>
      <dgm:t>
        <a:bodyPr/>
        <a:lstStyle/>
        <a:p>
          <a:endParaRPr lang="en-US"/>
        </a:p>
      </dgm:t>
    </dgm:pt>
    <dgm:pt modelId="{0C6CBAE2-502A-46DE-8C09-F58B4E216B23}" type="sibTrans" cxnId="{66ADE82F-8ABC-4CE3-8C32-C5FD1F099447}">
      <dgm:prSet/>
      <dgm:spPr/>
      <dgm:t>
        <a:bodyPr/>
        <a:lstStyle/>
        <a:p>
          <a:endParaRPr lang="en-US"/>
        </a:p>
      </dgm:t>
    </dgm:pt>
    <dgm:pt modelId="{B26BC782-6C12-4E52-8C2D-C980897D416B}">
      <dgm:prSet/>
      <dgm:spPr/>
      <dgm:t>
        <a:bodyPr/>
        <a:lstStyle/>
        <a:p>
          <a:r>
            <a:rPr lang="en-US"/>
            <a:t>Don’t block the flow of compassion </a:t>
          </a:r>
        </a:p>
      </dgm:t>
    </dgm:pt>
    <dgm:pt modelId="{323CB7AA-9021-462B-804C-267FFBE0FCDE}" type="parTrans" cxnId="{1B8D7CE6-53C5-47CE-B6C3-2585810AF62D}">
      <dgm:prSet/>
      <dgm:spPr/>
      <dgm:t>
        <a:bodyPr/>
        <a:lstStyle/>
        <a:p>
          <a:endParaRPr lang="en-US"/>
        </a:p>
      </dgm:t>
    </dgm:pt>
    <dgm:pt modelId="{F4CF8640-4670-4035-BFBE-9C55926448CE}" type="sibTrans" cxnId="{1B8D7CE6-53C5-47CE-B6C3-2585810AF62D}">
      <dgm:prSet/>
      <dgm:spPr/>
      <dgm:t>
        <a:bodyPr/>
        <a:lstStyle/>
        <a:p>
          <a:endParaRPr lang="en-US"/>
        </a:p>
      </dgm:t>
    </dgm:pt>
    <dgm:pt modelId="{4C3C51BE-8E1B-4FDA-B7AE-43B6677A8F96}">
      <dgm:prSet/>
      <dgm:spPr/>
      <dgm:t>
        <a:bodyPr/>
        <a:lstStyle/>
        <a:p>
          <a:r>
            <a:rPr lang="en-US"/>
            <a:t>Share the things of this world </a:t>
          </a:r>
        </a:p>
      </dgm:t>
    </dgm:pt>
    <dgm:pt modelId="{C8D90F50-3666-45F0-8FAE-33913521B97C}" type="parTrans" cxnId="{EBA63B94-7385-454D-AB72-BEA282940F4A}">
      <dgm:prSet/>
      <dgm:spPr/>
      <dgm:t>
        <a:bodyPr/>
        <a:lstStyle/>
        <a:p>
          <a:endParaRPr lang="en-US"/>
        </a:p>
      </dgm:t>
    </dgm:pt>
    <dgm:pt modelId="{0EFAC53F-176F-4197-99D8-A3B9EC915104}" type="sibTrans" cxnId="{EBA63B94-7385-454D-AB72-BEA282940F4A}">
      <dgm:prSet/>
      <dgm:spPr/>
      <dgm:t>
        <a:bodyPr/>
        <a:lstStyle/>
        <a:p>
          <a:endParaRPr lang="en-US"/>
        </a:p>
      </dgm:t>
    </dgm:pt>
    <dgm:pt modelId="{B5F1BC75-98A7-4AF2-B4A1-FF353B060424}">
      <dgm:prSet/>
      <dgm:spPr/>
      <dgm:t>
        <a:bodyPr/>
        <a:lstStyle/>
        <a:p>
          <a:r>
            <a:rPr lang="en-US"/>
            <a:t>When you minister to others, you are actually ministering to Jesus Himself </a:t>
          </a:r>
        </a:p>
      </dgm:t>
    </dgm:pt>
    <dgm:pt modelId="{77A7E22A-6FC6-413E-A385-B7D65385FB25}" type="parTrans" cxnId="{B8AD2500-D048-4413-BFEA-0EB9CACB90E8}">
      <dgm:prSet/>
      <dgm:spPr/>
      <dgm:t>
        <a:bodyPr/>
        <a:lstStyle/>
        <a:p>
          <a:endParaRPr lang="en-US"/>
        </a:p>
      </dgm:t>
    </dgm:pt>
    <dgm:pt modelId="{794CF7DD-95D7-405C-BFF5-FD2D259DA5B4}" type="sibTrans" cxnId="{B8AD2500-D048-4413-BFEA-0EB9CACB90E8}">
      <dgm:prSet/>
      <dgm:spPr/>
      <dgm:t>
        <a:bodyPr/>
        <a:lstStyle/>
        <a:p>
          <a:endParaRPr lang="en-US"/>
        </a:p>
      </dgm:t>
    </dgm:pt>
    <dgm:pt modelId="{17A5247E-E68C-4D7B-AF8C-18C5F3C9EBF1}">
      <dgm:prSet/>
      <dgm:spPr/>
      <dgm:t>
        <a:bodyPr/>
        <a:lstStyle/>
        <a:p>
          <a:r>
            <a:rPr lang="en-US"/>
            <a:t>Share the “true riches” of the kingdom of God</a:t>
          </a:r>
        </a:p>
      </dgm:t>
    </dgm:pt>
    <dgm:pt modelId="{7CF3F940-230E-423A-943C-E67207B4862F}" type="parTrans" cxnId="{0EEAEF1F-651A-4EE9-AA0D-11BE48761872}">
      <dgm:prSet/>
      <dgm:spPr/>
      <dgm:t>
        <a:bodyPr/>
        <a:lstStyle/>
        <a:p>
          <a:endParaRPr lang="en-US"/>
        </a:p>
      </dgm:t>
    </dgm:pt>
    <dgm:pt modelId="{8F3B4140-771C-4FE7-90E2-781FC8A53791}" type="sibTrans" cxnId="{0EEAEF1F-651A-4EE9-AA0D-11BE48761872}">
      <dgm:prSet/>
      <dgm:spPr/>
      <dgm:t>
        <a:bodyPr/>
        <a:lstStyle/>
        <a:p>
          <a:endParaRPr lang="en-US"/>
        </a:p>
      </dgm:t>
    </dgm:pt>
    <dgm:pt modelId="{6B66FE12-4FEE-43A5-8A56-7185AF11C915}">
      <dgm:prSet/>
      <dgm:spPr/>
      <dgm:t>
        <a:bodyPr/>
        <a:lstStyle/>
        <a:p>
          <a:r>
            <a:rPr lang="en-US"/>
            <a:t>Intercession for the lost and hurting is an important part of compassion</a:t>
          </a:r>
        </a:p>
      </dgm:t>
    </dgm:pt>
    <dgm:pt modelId="{B4EDF7F0-5959-4BBE-AB2E-ADF58058DAE6}" type="parTrans" cxnId="{E5E19D1B-1F66-4C0C-9516-71CB64968C0E}">
      <dgm:prSet/>
      <dgm:spPr/>
      <dgm:t>
        <a:bodyPr/>
        <a:lstStyle/>
        <a:p>
          <a:endParaRPr lang="en-US"/>
        </a:p>
      </dgm:t>
    </dgm:pt>
    <dgm:pt modelId="{0C3D081E-3013-4330-8874-777FC4A174AD}" type="sibTrans" cxnId="{E5E19D1B-1F66-4C0C-9516-71CB64968C0E}">
      <dgm:prSet/>
      <dgm:spPr/>
      <dgm:t>
        <a:bodyPr/>
        <a:lstStyle/>
        <a:p>
          <a:endParaRPr lang="en-US"/>
        </a:p>
      </dgm:t>
    </dgm:pt>
    <dgm:pt modelId="{ED8EA974-B73C-4038-8001-9D938B287F7C}">
      <dgm:prSet/>
      <dgm:spPr/>
      <dgm:t>
        <a:bodyPr/>
        <a:lstStyle/>
        <a:p>
          <a:r>
            <a:rPr lang="en-US"/>
            <a:t>Jesus intercedes for us </a:t>
          </a:r>
        </a:p>
      </dgm:t>
    </dgm:pt>
    <dgm:pt modelId="{935923C1-3C28-444F-8BF3-CC0264A1D956}" type="parTrans" cxnId="{6CCA3521-DBC5-4B90-91CF-D97602AAD76D}">
      <dgm:prSet/>
      <dgm:spPr/>
      <dgm:t>
        <a:bodyPr/>
        <a:lstStyle/>
        <a:p>
          <a:endParaRPr lang="en-US"/>
        </a:p>
      </dgm:t>
    </dgm:pt>
    <dgm:pt modelId="{0252720C-7E87-4FA9-9B3E-110F953E5319}" type="sibTrans" cxnId="{6CCA3521-DBC5-4B90-91CF-D97602AAD76D}">
      <dgm:prSet/>
      <dgm:spPr/>
      <dgm:t>
        <a:bodyPr/>
        <a:lstStyle/>
        <a:p>
          <a:endParaRPr lang="en-US"/>
        </a:p>
      </dgm:t>
    </dgm:pt>
    <dgm:pt modelId="{C29966F9-CC2B-48E5-B80C-22F0BE08F0EF}" type="pres">
      <dgm:prSet presAssocID="{821037AD-6507-4BBA-88B8-4C2018075606}" presName="diagram" presStyleCnt="0">
        <dgm:presLayoutVars>
          <dgm:dir/>
          <dgm:resizeHandles val="exact"/>
        </dgm:presLayoutVars>
      </dgm:prSet>
      <dgm:spPr/>
    </dgm:pt>
    <dgm:pt modelId="{2452D214-1AA9-436B-B351-B97BBD376303}" type="pres">
      <dgm:prSet presAssocID="{165C2657-58AB-458A-913F-93F453A8A227}" presName="node" presStyleLbl="node1" presStyleIdx="0" presStyleCnt="8">
        <dgm:presLayoutVars>
          <dgm:bulletEnabled val="1"/>
        </dgm:presLayoutVars>
      </dgm:prSet>
      <dgm:spPr/>
    </dgm:pt>
    <dgm:pt modelId="{0347BB57-A44D-4308-B56A-2B884A9F4C3F}" type="pres">
      <dgm:prSet presAssocID="{147435F9-2F76-43A0-9017-50705BD24182}" presName="sibTrans" presStyleCnt="0"/>
      <dgm:spPr/>
    </dgm:pt>
    <dgm:pt modelId="{CB9D452F-F574-4F28-B20E-A13903E1D3F2}" type="pres">
      <dgm:prSet presAssocID="{73CE58A6-30BA-4961-A3F1-C0BF2C6D774C}" presName="node" presStyleLbl="node1" presStyleIdx="1" presStyleCnt="8">
        <dgm:presLayoutVars>
          <dgm:bulletEnabled val="1"/>
        </dgm:presLayoutVars>
      </dgm:prSet>
      <dgm:spPr/>
    </dgm:pt>
    <dgm:pt modelId="{B95FEEA5-8468-4DDD-85AB-0DF0C276EA5C}" type="pres">
      <dgm:prSet presAssocID="{0C6CBAE2-502A-46DE-8C09-F58B4E216B23}" presName="sibTrans" presStyleCnt="0"/>
      <dgm:spPr/>
    </dgm:pt>
    <dgm:pt modelId="{5B6103FD-EC06-4AD3-A6AB-9112E1A98CBB}" type="pres">
      <dgm:prSet presAssocID="{B26BC782-6C12-4E52-8C2D-C980897D416B}" presName="node" presStyleLbl="node1" presStyleIdx="2" presStyleCnt="8">
        <dgm:presLayoutVars>
          <dgm:bulletEnabled val="1"/>
        </dgm:presLayoutVars>
      </dgm:prSet>
      <dgm:spPr/>
    </dgm:pt>
    <dgm:pt modelId="{A8538177-4DDF-4D88-97E8-140C2893A2A4}" type="pres">
      <dgm:prSet presAssocID="{F4CF8640-4670-4035-BFBE-9C55926448CE}" presName="sibTrans" presStyleCnt="0"/>
      <dgm:spPr/>
    </dgm:pt>
    <dgm:pt modelId="{16E492B1-4A1B-442B-BD74-1B16575CDF82}" type="pres">
      <dgm:prSet presAssocID="{4C3C51BE-8E1B-4FDA-B7AE-43B6677A8F96}" presName="node" presStyleLbl="node1" presStyleIdx="3" presStyleCnt="8">
        <dgm:presLayoutVars>
          <dgm:bulletEnabled val="1"/>
        </dgm:presLayoutVars>
      </dgm:prSet>
      <dgm:spPr/>
    </dgm:pt>
    <dgm:pt modelId="{FE98E993-EE20-4392-B6ED-9B69AFA9BBE9}" type="pres">
      <dgm:prSet presAssocID="{0EFAC53F-176F-4197-99D8-A3B9EC915104}" presName="sibTrans" presStyleCnt="0"/>
      <dgm:spPr/>
    </dgm:pt>
    <dgm:pt modelId="{016AB34E-63EC-4097-B981-347F8CA17242}" type="pres">
      <dgm:prSet presAssocID="{B5F1BC75-98A7-4AF2-B4A1-FF353B060424}" presName="node" presStyleLbl="node1" presStyleIdx="4" presStyleCnt="8">
        <dgm:presLayoutVars>
          <dgm:bulletEnabled val="1"/>
        </dgm:presLayoutVars>
      </dgm:prSet>
      <dgm:spPr/>
    </dgm:pt>
    <dgm:pt modelId="{24396F0D-F47B-4856-99C6-B7F523B82A43}" type="pres">
      <dgm:prSet presAssocID="{794CF7DD-95D7-405C-BFF5-FD2D259DA5B4}" presName="sibTrans" presStyleCnt="0"/>
      <dgm:spPr/>
    </dgm:pt>
    <dgm:pt modelId="{9318FF2F-F8EE-4EC6-823B-59461E56DE24}" type="pres">
      <dgm:prSet presAssocID="{17A5247E-E68C-4D7B-AF8C-18C5F3C9EBF1}" presName="node" presStyleLbl="node1" presStyleIdx="5" presStyleCnt="8">
        <dgm:presLayoutVars>
          <dgm:bulletEnabled val="1"/>
        </dgm:presLayoutVars>
      </dgm:prSet>
      <dgm:spPr/>
    </dgm:pt>
    <dgm:pt modelId="{0355DBE4-87ED-4BCF-9591-D4E858522142}" type="pres">
      <dgm:prSet presAssocID="{8F3B4140-771C-4FE7-90E2-781FC8A53791}" presName="sibTrans" presStyleCnt="0"/>
      <dgm:spPr/>
    </dgm:pt>
    <dgm:pt modelId="{09824FD3-88BD-424B-A6AA-ADB5C268E04E}" type="pres">
      <dgm:prSet presAssocID="{6B66FE12-4FEE-43A5-8A56-7185AF11C915}" presName="node" presStyleLbl="node1" presStyleIdx="6" presStyleCnt="8">
        <dgm:presLayoutVars>
          <dgm:bulletEnabled val="1"/>
        </dgm:presLayoutVars>
      </dgm:prSet>
      <dgm:spPr/>
    </dgm:pt>
    <dgm:pt modelId="{F4DFAC4D-A211-4E69-8DC2-CEA04EC30844}" type="pres">
      <dgm:prSet presAssocID="{0C3D081E-3013-4330-8874-777FC4A174AD}" presName="sibTrans" presStyleCnt="0"/>
      <dgm:spPr/>
    </dgm:pt>
    <dgm:pt modelId="{73E67A0E-1F3C-4530-9E25-FE8B27814A8E}" type="pres">
      <dgm:prSet presAssocID="{ED8EA974-B73C-4038-8001-9D938B287F7C}" presName="node" presStyleLbl="node1" presStyleIdx="7" presStyleCnt="8">
        <dgm:presLayoutVars>
          <dgm:bulletEnabled val="1"/>
        </dgm:presLayoutVars>
      </dgm:prSet>
      <dgm:spPr/>
    </dgm:pt>
  </dgm:ptLst>
  <dgm:cxnLst>
    <dgm:cxn modelId="{B8AD2500-D048-4413-BFEA-0EB9CACB90E8}" srcId="{821037AD-6507-4BBA-88B8-4C2018075606}" destId="{B5F1BC75-98A7-4AF2-B4A1-FF353B060424}" srcOrd="4" destOrd="0" parTransId="{77A7E22A-6FC6-413E-A385-B7D65385FB25}" sibTransId="{794CF7DD-95D7-405C-BFF5-FD2D259DA5B4}"/>
    <dgm:cxn modelId="{E5E19D1B-1F66-4C0C-9516-71CB64968C0E}" srcId="{821037AD-6507-4BBA-88B8-4C2018075606}" destId="{6B66FE12-4FEE-43A5-8A56-7185AF11C915}" srcOrd="6" destOrd="0" parTransId="{B4EDF7F0-5959-4BBE-AB2E-ADF58058DAE6}" sibTransId="{0C3D081E-3013-4330-8874-777FC4A174AD}"/>
    <dgm:cxn modelId="{0EEAEF1F-651A-4EE9-AA0D-11BE48761872}" srcId="{821037AD-6507-4BBA-88B8-4C2018075606}" destId="{17A5247E-E68C-4D7B-AF8C-18C5F3C9EBF1}" srcOrd="5" destOrd="0" parTransId="{7CF3F940-230E-423A-943C-E67207B4862F}" sibTransId="{8F3B4140-771C-4FE7-90E2-781FC8A53791}"/>
    <dgm:cxn modelId="{6CCA3521-DBC5-4B90-91CF-D97602AAD76D}" srcId="{821037AD-6507-4BBA-88B8-4C2018075606}" destId="{ED8EA974-B73C-4038-8001-9D938B287F7C}" srcOrd="7" destOrd="0" parTransId="{935923C1-3C28-444F-8BF3-CC0264A1D956}" sibTransId="{0252720C-7E87-4FA9-9B3E-110F953E5319}"/>
    <dgm:cxn modelId="{66ADE82F-8ABC-4CE3-8C32-C5FD1F099447}" srcId="{821037AD-6507-4BBA-88B8-4C2018075606}" destId="{73CE58A6-30BA-4961-A3F1-C0BF2C6D774C}" srcOrd="1" destOrd="0" parTransId="{02285FA4-9EE3-4767-84EE-023FA4D2D3FC}" sibTransId="{0C6CBAE2-502A-46DE-8C09-F58B4E216B23}"/>
    <dgm:cxn modelId="{00874140-6DC9-4E24-9B7B-66AE2C29523F}" type="presOf" srcId="{17A5247E-E68C-4D7B-AF8C-18C5F3C9EBF1}" destId="{9318FF2F-F8EE-4EC6-823B-59461E56DE24}" srcOrd="0" destOrd="0" presId="urn:microsoft.com/office/officeart/2005/8/layout/default"/>
    <dgm:cxn modelId="{E1804056-6A91-46F8-9958-89D34FF74546}" type="presOf" srcId="{73CE58A6-30BA-4961-A3F1-C0BF2C6D774C}" destId="{CB9D452F-F574-4F28-B20E-A13903E1D3F2}" srcOrd="0" destOrd="0" presId="urn:microsoft.com/office/officeart/2005/8/layout/default"/>
    <dgm:cxn modelId="{3DDD7F77-5821-4D40-AA7A-1586E68C6F8E}" type="presOf" srcId="{4C3C51BE-8E1B-4FDA-B7AE-43B6677A8F96}" destId="{16E492B1-4A1B-442B-BD74-1B16575CDF82}" srcOrd="0" destOrd="0" presId="urn:microsoft.com/office/officeart/2005/8/layout/default"/>
    <dgm:cxn modelId="{F2F19382-FDB5-458E-90F8-D85497982042}" srcId="{821037AD-6507-4BBA-88B8-4C2018075606}" destId="{165C2657-58AB-458A-913F-93F453A8A227}" srcOrd="0" destOrd="0" parTransId="{C09C2FCF-DEDC-4AB0-A045-4C85023CBE59}" sibTransId="{147435F9-2F76-43A0-9017-50705BD24182}"/>
    <dgm:cxn modelId="{A2C87985-FDFB-4D59-B208-09398A6B26E9}" type="presOf" srcId="{821037AD-6507-4BBA-88B8-4C2018075606}" destId="{C29966F9-CC2B-48E5-B80C-22F0BE08F0EF}" srcOrd="0" destOrd="0" presId="urn:microsoft.com/office/officeart/2005/8/layout/default"/>
    <dgm:cxn modelId="{412EF88B-A15C-4229-8DF3-6625F7E500B7}" type="presOf" srcId="{B5F1BC75-98A7-4AF2-B4A1-FF353B060424}" destId="{016AB34E-63EC-4097-B981-347F8CA17242}" srcOrd="0" destOrd="0" presId="urn:microsoft.com/office/officeart/2005/8/layout/default"/>
    <dgm:cxn modelId="{EBA63B94-7385-454D-AB72-BEA282940F4A}" srcId="{821037AD-6507-4BBA-88B8-4C2018075606}" destId="{4C3C51BE-8E1B-4FDA-B7AE-43B6677A8F96}" srcOrd="3" destOrd="0" parTransId="{C8D90F50-3666-45F0-8FAE-33913521B97C}" sibTransId="{0EFAC53F-176F-4197-99D8-A3B9EC915104}"/>
    <dgm:cxn modelId="{83BD399F-D0F4-4E23-AE82-61F30F37024B}" type="presOf" srcId="{6B66FE12-4FEE-43A5-8A56-7185AF11C915}" destId="{09824FD3-88BD-424B-A6AA-ADB5C268E04E}" srcOrd="0" destOrd="0" presId="urn:microsoft.com/office/officeart/2005/8/layout/default"/>
    <dgm:cxn modelId="{E2BDF1AB-E515-4CEB-8465-A32E5A61578A}" type="presOf" srcId="{ED8EA974-B73C-4038-8001-9D938B287F7C}" destId="{73E67A0E-1F3C-4530-9E25-FE8B27814A8E}" srcOrd="0" destOrd="0" presId="urn:microsoft.com/office/officeart/2005/8/layout/default"/>
    <dgm:cxn modelId="{6E3FA7D3-DABE-49BE-B7A0-601FD7E5C974}" type="presOf" srcId="{B26BC782-6C12-4E52-8C2D-C980897D416B}" destId="{5B6103FD-EC06-4AD3-A6AB-9112E1A98CBB}" srcOrd="0" destOrd="0" presId="urn:microsoft.com/office/officeart/2005/8/layout/default"/>
    <dgm:cxn modelId="{CA4219DF-4D4B-4CC8-A601-F8105E1C3716}" type="presOf" srcId="{165C2657-58AB-458A-913F-93F453A8A227}" destId="{2452D214-1AA9-436B-B351-B97BBD376303}" srcOrd="0" destOrd="0" presId="urn:microsoft.com/office/officeart/2005/8/layout/default"/>
    <dgm:cxn modelId="{1B8D7CE6-53C5-47CE-B6C3-2585810AF62D}" srcId="{821037AD-6507-4BBA-88B8-4C2018075606}" destId="{B26BC782-6C12-4E52-8C2D-C980897D416B}" srcOrd="2" destOrd="0" parTransId="{323CB7AA-9021-462B-804C-267FFBE0FCDE}" sibTransId="{F4CF8640-4670-4035-BFBE-9C55926448CE}"/>
    <dgm:cxn modelId="{6CCBB307-2E3E-433A-AC36-14506D104446}" type="presParOf" srcId="{C29966F9-CC2B-48E5-B80C-22F0BE08F0EF}" destId="{2452D214-1AA9-436B-B351-B97BBD376303}" srcOrd="0" destOrd="0" presId="urn:microsoft.com/office/officeart/2005/8/layout/default"/>
    <dgm:cxn modelId="{6B2C069F-256E-4D6B-8B4A-CDA4871B37FB}" type="presParOf" srcId="{C29966F9-CC2B-48E5-B80C-22F0BE08F0EF}" destId="{0347BB57-A44D-4308-B56A-2B884A9F4C3F}" srcOrd="1" destOrd="0" presId="urn:microsoft.com/office/officeart/2005/8/layout/default"/>
    <dgm:cxn modelId="{B9B51DB0-8257-47C2-89FA-5EABFDB4444A}" type="presParOf" srcId="{C29966F9-CC2B-48E5-B80C-22F0BE08F0EF}" destId="{CB9D452F-F574-4F28-B20E-A13903E1D3F2}" srcOrd="2" destOrd="0" presId="urn:microsoft.com/office/officeart/2005/8/layout/default"/>
    <dgm:cxn modelId="{4ED522DB-ADDB-47B1-A69C-5BBE81C8EB42}" type="presParOf" srcId="{C29966F9-CC2B-48E5-B80C-22F0BE08F0EF}" destId="{B95FEEA5-8468-4DDD-85AB-0DF0C276EA5C}" srcOrd="3" destOrd="0" presId="urn:microsoft.com/office/officeart/2005/8/layout/default"/>
    <dgm:cxn modelId="{8C8ECFC8-E84D-4ED3-B869-0D6CC3097B44}" type="presParOf" srcId="{C29966F9-CC2B-48E5-B80C-22F0BE08F0EF}" destId="{5B6103FD-EC06-4AD3-A6AB-9112E1A98CBB}" srcOrd="4" destOrd="0" presId="urn:microsoft.com/office/officeart/2005/8/layout/default"/>
    <dgm:cxn modelId="{07895FD5-E248-44EE-AC0E-79B1A702ABB0}" type="presParOf" srcId="{C29966F9-CC2B-48E5-B80C-22F0BE08F0EF}" destId="{A8538177-4DDF-4D88-97E8-140C2893A2A4}" srcOrd="5" destOrd="0" presId="urn:microsoft.com/office/officeart/2005/8/layout/default"/>
    <dgm:cxn modelId="{FF77136D-3DFB-4F37-A366-04472C5F75C6}" type="presParOf" srcId="{C29966F9-CC2B-48E5-B80C-22F0BE08F0EF}" destId="{16E492B1-4A1B-442B-BD74-1B16575CDF82}" srcOrd="6" destOrd="0" presId="urn:microsoft.com/office/officeart/2005/8/layout/default"/>
    <dgm:cxn modelId="{B7D16ECC-D7AA-4FC3-925F-AA65BFFBB9F3}" type="presParOf" srcId="{C29966F9-CC2B-48E5-B80C-22F0BE08F0EF}" destId="{FE98E993-EE20-4392-B6ED-9B69AFA9BBE9}" srcOrd="7" destOrd="0" presId="urn:microsoft.com/office/officeart/2005/8/layout/default"/>
    <dgm:cxn modelId="{987AF627-409F-4507-A001-88BEA858DBA1}" type="presParOf" srcId="{C29966F9-CC2B-48E5-B80C-22F0BE08F0EF}" destId="{016AB34E-63EC-4097-B981-347F8CA17242}" srcOrd="8" destOrd="0" presId="urn:microsoft.com/office/officeart/2005/8/layout/default"/>
    <dgm:cxn modelId="{F6F7683C-A84A-4D9D-87CE-D8028D26ABC5}" type="presParOf" srcId="{C29966F9-CC2B-48E5-B80C-22F0BE08F0EF}" destId="{24396F0D-F47B-4856-99C6-B7F523B82A43}" srcOrd="9" destOrd="0" presId="urn:microsoft.com/office/officeart/2005/8/layout/default"/>
    <dgm:cxn modelId="{7D1F77BE-56ED-4947-884E-8CA91E86849F}" type="presParOf" srcId="{C29966F9-CC2B-48E5-B80C-22F0BE08F0EF}" destId="{9318FF2F-F8EE-4EC6-823B-59461E56DE24}" srcOrd="10" destOrd="0" presId="urn:microsoft.com/office/officeart/2005/8/layout/default"/>
    <dgm:cxn modelId="{55211D83-EA7A-4814-8C41-DB031D939D9A}" type="presParOf" srcId="{C29966F9-CC2B-48E5-B80C-22F0BE08F0EF}" destId="{0355DBE4-87ED-4BCF-9591-D4E858522142}" srcOrd="11" destOrd="0" presId="urn:microsoft.com/office/officeart/2005/8/layout/default"/>
    <dgm:cxn modelId="{F6B527A5-B50B-4646-8DF2-1F76A1529EEC}" type="presParOf" srcId="{C29966F9-CC2B-48E5-B80C-22F0BE08F0EF}" destId="{09824FD3-88BD-424B-A6AA-ADB5C268E04E}" srcOrd="12" destOrd="0" presId="urn:microsoft.com/office/officeart/2005/8/layout/default"/>
    <dgm:cxn modelId="{DF06AF11-FE3D-4612-926F-914408E517B9}" type="presParOf" srcId="{C29966F9-CC2B-48E5-B80C-22F0BE08F0EF}" destId="{F4DFAC4D-A211-4E69-8DC2-CEA04EC30844}" srcOrd="13" destOrd="0" presId="urn:microsoft.com/office/officeart/2005/8/layout/default"/>
    <dgm:cxn modelId="{A9F620C1-1300-4C46-A585-D88284786955}" type="presParOf" srcId="{C29966F9-CC2B-48E5-B80C-22F0BE08F0EF}" destId="{73E67A0E-1F3C-4530-9E25-FE8B27814A8E}"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132CE5-D7F4-49B3-8BE2-321094D55924}"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699DBE62-3290-49D3-8623-45799FEC4CB8}">
      <dgm:prSet/>
      <dgm:spPr/>
      <dgm:t>
        <a:bodyPr/>
        <a:lstStyle/>
        <a:p>
          <a:r>
            <a:rPr lang="en-US" b="1" u="sng"/>
            <a:t>Isaiah 58:6-14</a:t>
          </a:r>
          <a:r>
            <a:rPr lang="en-US"/>
            <a:t> blends sharing the things of this world with sharing the true riches of the kingdom of God, and then gives the Lord’s promises of tremendous blessings for those who will allow compassion to flow through them.</a:t>
          </a:r>
        </a:p>
      </dgm:t>
    </dgm:pt>
    <dgm:pt modelId="{1ADAFE8F-63FD-4F5F-9D69-D51EB3A0DF5C}" type="parTrans" cxnId="{1A56E1A6-B800-42E8-8260-6C49606E6F76}">
      <dgm:prSet/>
      <dgm:spPr/>
      <dgm:t>
        <a:bodyPr/>
        <a:lstStyle/>
        <a:p>
          <a:endParaRPr lang="en-US"/>
        </a:p>
      </dgm:t>
    </dgm:pt>
    <dgm:pt modelId="{75EFFC8D-83BF-4F76-8847-FA436926DADD}" type="sibTrans" cxnId="{1A56E1A6-B800-42E8-8260-6C49606E6F76}">
      <dgm:prSet/>
      <dgm:spPr/>
      <dgm:t>
        <a:bodyPr/>
        <a:lstStyle/>
        <a:p>
          <a:endParaRPr lang="en-US"/>
        </a:p>
      </dgm:t>
    </dgm:pt>
    <dgm:pt modelId="{623D654D-51DE-4BDC-8B74-89E562E68432}">
      <dgm:prSet/>
      <dgm:spPr/>
      <dgm:t>
        <a:bodyPr/>
        <a:lstStyle/>
        <a:p>
          <a:r>
            <a:rPr lang="en-US" b="1" i="1"/>
            <a:t>But whoever has this world's goods, and sees his brother in need, and shuts up his heart from him, how does the love of God abide in him? My little children, let us not love in word or in tongue, but in deed and in truth (1 John 3:17-18).</a:t>
          </a:r>
          <a:endParaRPr lang="en-US"/>
        </a:p>
      </dgm:t>
    </dgm:pt>
    <dgm:pt modelId="{BD65936F-F0DF-4A10-ACFA-FEE2EC345812}" type="parTrans" cxnId="{09867E34-912D-44F2-9D93-9A73BE297264}">
      <dgm:prSet/>
      <dgm:spPr/>
      <dgm:t>
        <a:bodyPr/>
        <a:lstStyle/>
        <a:p>
          <a:endParaRPr lang="en-US"/>
        </a:p>
      </dgm:t>
    </dgm:pt>
    <dgm:pt modelId="{554B8BEA-4A37-4602-A441-0F54AFEEBCB5}" type="sibTrans" cxnId="{09867E34-912D-44F2-9D93-9A73BE297264}">
      <dgm:prSet/>
      <dgm:spPr/>
      <dgm:t>
        <a:bodyPr/>
        <a:lstStyle/>
        <a:p>
          <a:endParaRPr lang="en-US"/>
        </a:p>
      </dgm:t>
    </dgm:pt>
    <dgm:pt modelId="{EE90174E-DB29-42B4-82BC-E92CDDA121E1}">
      <dgm:prSet/>
      <dgm:spPr/>
      <dgm:t>
        <a:bodyPr/>
        <a:lstStyle/>
        <a:p>
          <a:r>
            <a:rPr lang="en-US" b="1" i="1"/>
            <a:t>“Love your enemies. Let them bring out the best in you, not the worst. When someone gives you a hard time, respond with the energies of prayer, for then you are working out of your true selves, your God-created selves. This is what God does” (Matthew 5:43 MSG).</a:t>
          </a:r>
          <a:endParaRPr lang="en-US"/>
        </a:p>
      </dgm:t>
    </dgm:pt>
    <dgm:pt modelId="{1BDA7B22-C3A9-4265-B55D-C1727FA5EA7D}" type="parTrans" cxnId="{BD44A67E-9039-4472-8333-3A86EB51C539}">
      <dgm:prSet/>
      <dgm:spPr/>
      <dgm:t>
        <a:bodyPr/>
        <a:lstStyle/>
        <a:p>
          <a:endParaRPr lang="en-US"/>
        </a:p>
      </dgm:t>
    </dgm:pt>
    <dgm:pt modelId="{3120A5DD-8212-4EE0-BED5-FFD55081C43D}" type="sibTrans" cxnId="{BD44A67E-9039-4472-8333-3A86EB51C539}">
      <dgm:prSet/>
      <dgm:spPr/>
      <dgm:t>
        <a:bodyPr/>
        <a:lstStyle/>
        <a:p>
          <a:endParaRPr lang="en-US"/>
        </a:p>
      </dgm:t>
    </dgm:pt>
    <dgm:pt modelId="{AD9EFA0F-2FAC-4FC0-8810-F5C334D1DFBD}" type="pres">
      <dgm:prSet presAssocID="{9D132CE5-D7F4-49B3-8BE2-321094D55924}" presName="outerComposite" presStyleCnt="0">
        <dgm:presLayoutVars>
          <dgm:chMax val="5"/>
          <dgm:dir/>
          <dgm:resizeHandles val="exact"/>
        </dgm:presLayoutVars>
      </dgm:prSet>
      <dgm:spPr/>
    </dgm:pt>
    <dgm:pt modelId="{D0D5C8B2-5E1B-4570-B14A-E6F4B43C4AF5}" type="pres">
      <dgm:prSet presAssocID="{9D132CE5-D7F4-49B3-8BE2-321094D55924}" presName="dummyMaxCanvas" presStyleCnt="0">
        <dgm:presLayoutVars/>
      </dgm:prSet>
      <dgm:spPr/>
    </dgm:pt>
    <dgm:pt modelId="{C14EEA64-DE9A-4A78-B8E0-9F8099F0B69A}" type="pres">
      <dgm:prSet presAssocID="{9D132CE5-D7F4-49B3-8BE2-321094D55924}" presName="ThreeNodes_1" presStyleLbl="node1" presStyleIdx="0" presStyleCnt="3">
        <dgm:presLayoutVars>
          <dgm:bulletEnabled val="1"/>
        </dgm:presLayoutVars>
      </dgm:prSet>
      <dgm:spPr/>
    </dgm:pt>
    <dgm:pt modelId="{258BE1F0-F595-4628-82D8-8C09C74F247B}" type="pres">
      <dgm:prSet presAssocID="{9D132CE5-D7F4-49B3-8BE2-321094D55924}" presName="ThreeNodes_2" presStyleLbl="node1" presStyleIdx="1" presStyleCnt="3">
        <dgm:presLayoutVars>
          <dgm:bulletEnabled val="1"/>
        </dgm:presLayoutVars>
      </dgm:prSet>
      <dgm:spPr/>
    </dgm:pt>
    <dgm:pt modelId="{8CC84BB6-D8A9-4F31-9924-2AD7777E2C2D}" type="pres">
      <dgm:prSet presAssocID="{9D132CE5-D7F4-49B3-8BE2-321094D55924}" presName="ThreeNodes_3" presStyleLbl="node1" presStyleIdx="2" presStyleCnt="3">
        <dgm:presLayoutVars>
          <dgm:bulletEnabled val="1"/>
        </dgm:presLayoutVars>
      </dgm:prSet>
      <dgm:spPr/>
    </dgm:pt>
    <dgm:pt modelId="{55DAA533-3602-44BC-9D2F-210F2BD44E41}" type="pres">
      <dgm:prSet presAssocID="{9D132CE5-D7F4-49B3-8BE2-321094D55924}" presName="ThreeConn_1-2" presStyleLbl="fgAccFollowNode1" presStyleIdx="0" presStyleCnt="2">
        <dgm:presLayoutVars>
          <dgm:bulletEnabled val="1"/>
        </dgm:presLayoutVars>
      </dgm:prSet>
      <dgm:spPr/>
    </dgm:pt>
    <dgm:pt modelId="{DF7731EA-E1D9-43F7-B320-49B90F62F969}" type="pres">
      <dgm:prSet presAssocID="{9D132CE5-D7F4-49B3-8BE2-321094D55924}" presName="ThreeConn_2-3" presStyleLbl="fgAccFollowNode1" presStyleIdx="1" presStyleCnt="2">
        <dgm:presLayoutVars>
          <dgm:bulletEnabled val="1"/>
        </dgm:presLayoutVars>
      </dgm:prSet>
      <dgm:spPr/>
    </dgm:pt>
    <dgm:pt modelId="{A0E257BC-1DB5-41DF-A74E-2C7E3A317EF1}" type="pres">
      <dgm:prSet presAssocID="{9D132CE5-D7F4-49B3-8BE2-321094D55924}" presName="ThreeNodes_1_text" presStyleLbl="node1" presStyleIdx="2" presStyleCnt="3">
        <dgm:presLayoutVars>
          <dgm:bulletEnabled val="1"/>
        </dgm:presLayoutVars>
      </dgm:prSet>
      <dgm:spPr/>
    </dgm:pt>
    <dgm:pt modelId="{1D3ED5EE-74FE-4477-9553-7C3F65D7E0B0}" type="pres">
      <dgm:prSet presAssocID="{9D132CE5-D7F4-49B3-8BE2-321094D55924}" presName="ThreeNodes_2_text" presStyleLbl="node1" presStyleIdx="2" presStyleCnt="3">
        <dgm:presLayoutVars>
          <dgm:bulletEnabled val="1"/>
        </dgm:presLayoutVars>
      </dgm:prSet>
      <dgm:spPr/>
    </dgm:pt>
    <dgm:pt modelId="{53782D60-BE85-4CD6-8607-95B6BE1FB7CF}" type="pres">
      <dgm:prSet presAssocID="{9D132CE5-D7F4-49B3-8BE2-321094D55924}" presName="ThreeNodes_3_text" presStyleLbl="node1" presStyleIdx="2" presStyleCnt="3">
        <dgm:presLayoutVars>
          <dgm:bulletEnabled val="1"/>
        </dgm:presLayoutVars>
      </dgm:prSet>
      <dgm:spPr/>
    </dgm:pt>
  </dgm:ptLst>
  <dgm:cxnLst>
    <dgm:cxn modelId="{C5D5F62D-1348-4E9C-A874-7C799A0E8BB2}" type="presOf" srcId="{699DBE62-3290-49D3-8623-45799FEC4CB8}" destId="{A0E257BC-1DB5-41DF-A74E-2C7E3A317EF1}" srcOrd="1" destOrd="0" presId="urn:microsoft.com/office/officeart/2005/8/layout/vProcess5"/>
    <dgm:cxn modelId="{09867E34-912D-44F2-9D93-9A73BE297264}" srcId="{9D132CE5-D7F4-49B3-8BE2-321094D55924}" destId="{623D654D-51DE-4BDC-8B74-89E562E68432}" srcOrd="1" destOrd="0" parTransId="{BD65936F-F0DF-4A10-ACFA-FEE2EC345812}" sibTransId="{554B8BEA-4A37-4602-A441-0F54AFEEBCB5}"/>
    <dgm:cxn modelId="{BD44A67E-9039-4472-8333-3A86EB51C539}" srcId="{9D132CE5-D7F4-49B3-8BE2-321094D55924}" destId="{EE90174E-DB29-42B4-82BC-E92CDDA121E1}" srcOrd="2" destOrd="0" parTransId="{1BDA7B22-C3A9-4265-B55D-C1727FA5EA7D}" sibTransId="{3120A5DD-8212-4EE0-BED5-FFD55081C43D}"/>
    <dgm:cxn modelId="{BC5D0090-BA0A-4D63-ABD6-770BB5B24E90}" type="presOf" srcId="{EE90174E-DB29-42B4-82BC-E92CDDA121E1}" destId="{53782D60-BE85-4CD6-8607-95B6BE1FB7CF}" srcOrd="1" destOrd="0" presId="urn:microsoft.com/office/officeart/2005/8/layout/vProcess5"/>
    <dgm:cxn modelId="{52665A9D-EBB4-4241-A6B4-65206DEE5ACF}" type="presOf" srcId="{623D654D-51DE-4BDC-8B74-89E562E68432}" destId="{1D3ED5EE-74FE-4477-9553-7C3F65D7E0B0}" srcOrd="1" destOrd="0" presId="urn:microsoft.com/office/officeart/2005/8/layout/vProcess5"/>
    <dgm:cxn modelId="{52FD38A2-C47E-45A6-8C8A-E608B57185F4}" type="presOf" srcId="{623D654D-51DE-4BDC-8B74-89E562E68432}" destId="{258BE1F0-F595-4628-82D8-8C09C74F247B}" srcOrd="0" destOrd="0" presId="urn:microsoft.com/office/officeart/2005/8/layout/vProcess5"/>
    <dgm:cxn modelId="{1A56E1A6-B800-42E8-8260-6C49606E6F76}" srcId="{9D132CE5-D7F4-49B3-8BE2-321094D55924}" destId="{699DBE62-3290-49D3-8623-45799FEC4CB8}" srcOrd="0" destOrd="0" parTransId="{1ADAFE8F-63FD-4F5F-9D69-D51EB3A0DF5C}" sibTransId="{75EFFC8D-83BF-4F76-8847-FA436926DADD}"/>
    <dgm:cxn modelId="{91CDD6AC-7D73-40D1-B252-7AA3D4EF7C5E}" type="presOf" srcId="{9D132CE5-D7F4-49B3-8BE2-321094D55924}" destId="{AD9EFA0F-2FAC-4FC0-8810-F5C334D1DFBD}" srcOrd="0" destOrd="0" presId="urn:microsoft.com/office/officeart/2005/8/layout/vProcess5"/>
    <dgm:cxn modelId="{C75648AD-886F-44E1-90E4-7CF72703044D}" type="presOf" srcId="{699DBE62-3290-49D3-8623-45799FEC4CB8}" destId="{C14EEA64-DE9A-4A78-B8E0-9F8099F0B69A}" srcOrd="0" destOrd="0" presId="urn:microsoft.com/office/officeart/2005/8/layout/vProcess5"/>
    <dgm:cxn modelId="{2B6597D4-F6C9-42CA-BB22-28766F27D3A7}" type="presOf" srcId="{75EFFC8D-83BF-4F76-8847-FA436926DADD}" destId="{55DAA533-3602-44BC-9D2F-210F2BD44E41}" srcOrd="0" destOrd="0" presId="urn:microsoft.com/office/officeart/2005/8/layout/vProcess5"/>
    <dgm:cxn modelId="{E83A4FF0-6BE8-4142-B46D-1C9791E5720A}" type="presOf" srcId="{EE90174E-DB29-42B4-82BC-E92CDDA121E1}" destId="{8CC84BB6-D8A9-4F31-9924-2AD7777E2C2D}" srcOrd="0" destOrd="0" presId="urn:microsoft.com/office/officeart/2005/8/layout/vProcess5"/>
    <dgm:cxn modelId="{66504BFD-8202-4BF0-92D9-5B94292A1B34}" type="presOf" srcId="{554B8BEA-4A37-4602-A441-0F54AFEEBCB5}" destId="{DF7731EA-E1D9-43F7-B320-49B90F62F969}" srcOrd="0" destOrd="0" presId="urn:microsoft.com/office/officeart/2005/8/layout/vProcess5"/>
    <dgm:cxn modelId="{6C88C7E1-90D5-4AA7-9724-0A6DA6E1AA29}" type="presParOf" srcId="{AD9EFA0F-2FAC-4FC0-8810-F5C334D1DFBD}" destId="{D0D5C8B2-5E1B-4570-B14A-E6F4B43C4AF5}" srcOrd="0" destOrd="0" presId="urn:microsoft.com/office/officeart/2005/8/layout/vProcess5"/>
    <dgm:cxn modelId="{3C1FD902-5E69-49C4-AF68-B57DF7F54F11}" type="presParOf" srcId="{AD9EFA0F-2FAC-4FC0-8810-F5C334D1DFBD}" destId="{C14EEA64-DE9A-4A78-B8E0-9F8099F0B69A}" srcOrd="1" destOrd="0" presId="urn:microsoft.com/office/officeart/2005/8/layout/vProcess5"/>
    <dgm:cxn modelId="{9F8A7220-6F91-4BCC-888F-60B2B415211A}" type="presParOf" srcId="{AD9EFA0F-2FAC-4FC0-8810-F5C334D1DFBD}" destId="{258BE1F0-F595-4628-82D8-8C09C74F247B}" srcOrd="2" destOrd="0" presId="urn:microsoft.com/office/officeart/2005/8/layout/vProcess5"/>
    <dgm:cxn modelId="{A4C33B84-9456-4765-B5B8-A734DA8DCFB2}" type="presParOf" srcId="{AD9EFA0F-2FAC-4FC0-8810-F5C334D1DFBD}" destId="{8CC84BB6-D8A9-4F31-9924-2AD7777E2C2D}" srcOrd="3" destOrd="0" presId="urn:microsoft.com/office/officeart/2005/8/layout/vProcess5"/>
    <dgm:cxn modelId="{0CB4AF2E-A8FB-4030-98F7-B75E017EEC90}" type="presParOf" srcId="{AD9EFA0F-2FAC-4FC0-8810-F5C334D1DFBD}" destId="{55DAA533-3602-44BC-9D2F-210F2BD44E41}" srcOrd="4" destOrd="0" presId="urn:microsoft.com/office/officeart/2005/8/layout/vProcess5"/>
    <dgm:cxn modelId="{803A293D-2F2C-476D-8337-DAE3F0F711E8}" type="presParOf" srcId="{AD9EFA0F-2FAC-4FC0-8810-F5C334D1DFBD}" destId="{DF7731EA-E1D9-43F7-B320-49B90F62F969}" srcOrd="5" destOrd="0" presId="urn:microsoft.com/office/officeart/2005/8/layout/vProcess5"/>
    <dgm:cxn modelId="{9AACC04A-EFE3-4277-876B-F01FD8A0F931}" type="presParOf" srcId="{AD9EFA0F-2FAC-4FC0-8810-F5C334D1DFBD}" destId="{A0E257BC-1DB5-41DF-A74E-2C7E3A317EF1}" srcOrd="6" destOrd="0" presId="urn:microsoft.com/office/officeart/2005/8/layout/vProcess5"/>
    <dgm:cxn modelId="{60D4DDB7-14C7-4161-B1A5-E3E1480D791A}" type="presParOf" srcId="{AD9EFA0F-2FAC-4FC0-8810-F5C334D1DFBD}" destId="{1D3ED5EE-74FE-4477-9553-7C3F65D7E0B0}" srcOrd="7" destOrd="0" presId="urn:microsoft.com/office/officeart/2005/8/layout/vProcess5"/>
    <dgm:cxn modelId="{A84743D5-A1ED-42E3-A2C5-46712D9A77F8}" type="presParOf" srcId="{AD9EFA0F-2FAC-4FC0-8810-F5C334D1DFBD}" destId="{53782D60-BE85-4CD6-8607-95B6BE1FB7CF}"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6A5922D-A407-4B19-9383-974259B67C3A}"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3262826A-2086-4265-AF80-442D8D89BB2B}">
      <dgm:prSet/>
      <dgm:spPr/>
      <dgm:t>
        <a:bodyPr/>
        <a:lstStyle/>
        <a:p>
          <a:r>
            <a:rPr lang="en-US" b="1" u="sng"/>
            <a:t>Promises to those who allow themselves to be moved with compassion</a:t>
          </a:r>
          <a:endParaRPr lang="en-US"/>
        </a:p>
      </dgm:t>
    </dgm:pt>
    <dgm:pt modelId="{90EA24C5-B766-451B-8C6F-C3EBDF11BE58}" type="parTrans" cxnId="{0AE2782B-D85F-4F4D-A9D8-DF1D89A83CDF}">
      <dgm:prSet/>
      <dgm:spPr/>
      <dgm:t>
        <a:bodyPr/>
        <a:lstStyle/>
        <a:p>
          <a:endParaRPr lang="en-US"/>
        </a:p>
      </dgm:t>
    </dgm:pt>
    <dgm:pt modelId="{636FF97E-964B-4D32-ADE0-EF6BC419C258}" type="sibTrans" cxnId="{0AE2782B-D85F-4F4D-A9D8-DF1D89A83CDF}">
      <dgm:prSet/>
      <dgm:spPr/>
      <dgm:t>
        <a:bodyPr/>
        <a:lstStyle/>
        <a:p>
          <a:endParaRPr lang="en-US"/>
        </a:p>
      </dgm:t>
    </dgm:pt>
    <dgm:pt modelId="{FB46D6C6-4063-4A46-B434-230E11C9D5F4}">
      <dgm:prSet/>
      <dgm:spPr/>
      <dgm:t>
        <a:bodyPr/>
        <a:lstStyle/>
        <a:p>
          <a:r>
            <a:rPr lang="en-US" b="1" dirty="0"/>
            <a:t>Prosperity </a:t>
          </a:r>
          <a:r>
            <a:rPr lang="en-US" dirty="0"/>
            <a:t>- The generous will prosper; those who refresh others will themselves be refreshed. (Prov. 11:25 NLT).</a:t>
          </a:r>
        </a:p>
      </dgm:t>
    </dgm:pt>
    <dgm:pt modelId="{B781C072-1678-4311-B331-59E91D4204AA}" type="parTrans" cxnId="{543A9A41-FCE6-41D3-9448-EC17B2E56516}">
      <dgm:prSet/>
      <dgm:spPr/>
      <dgm:t>
        <a:bodyPr/>
        <a:lstStyle/>
        <a:p>
          <a:endParaRPr lang="en-US"/>
        </a:p>
      </dgm:t>
    </dgm:pt>
    <dgm:pt modelId="{D5BC9017-835F-4B76-A058-EF41F6BE0088}" type="sibTrans" cxnId="{543A9A41-FCE6-41D3-9448-EC17B2E56516}">
      <dgm:prSet/>
      <dgm:spPr/>
      <dgm:t>
        <a:bodyPr/>
        <a:lstStyle/>
        <a:p>
          <a:endParaRPr lang="en-US"/>
        </a:p>
      </dgm:t>
    </dgm:pt>
    <dgm:pt modelId="{894CE35F-DEB5-45E4-89D6-DE05B9B23885}">
      <dgm:prSet/>
      <dgm:spPr/>
      <dgm:t>
        <a:bodyPr/>
        <a:lstStyle/>
        <a:p>
          <a:r>
            <a:rPr lang="en-US"/>
            <a:t>Mercy to the needy is a loan to God, and God pays back those loans in full (Prov. 19:17 MSG).</a:t>
          </a:r>
        </a:p>
      </dgm:t>
    </dgm:pt>
    <dgm:pt modelId="{A1942C2C-5860-4A3D-8902-B7AE8ABF63E9}" type="parTrans" cxnId="{A7133828-E009-4200-8675-E52E91E13BB6}">
      <dgm:prSet/>
      <dgm:spPr/>
      <dgm:t>
        <a:bodyPr/>
        <a:lstStyle/>
        <a:p>
          <a:endParaRPr lang="en-US"/>
        </a:p>
      </dgm:t>
    </dgm:pt>
    <dgm:pt modelId="{F5C80832-DCEC-41C2-BB2D-87CA6E55D4F1}" type="sibTrans" cxnId="{A7133828-E009-4200-8675-E52E91E13BB6}">
      <dgm:prSet/>
      <dgm:spPr/>
      <dgm:t>
        <a:bodyPr/>
        <a:lstStyle/>
        <a:p>
          <a:endParaRPr lang="en-US"/>
        </a:p>
      </dgm:t>
    </dgm:pt>
    <dgm:pt modelId="{77F4E5B8-2252-430D-A9AA-7F2743EA6372}">
      <dgm:prSet/>
      <dgm:spPr/>
      <dgm:t>
        <a:bodyPr/>
        <a:lstStyle/>
        <a:p>
          <a:r>
            <a:rPr lang="en-US"/>
            <a:t>He who gives to the poor will not lack, but he who hides his eyes will have many curses (Prov. 28:27).</a:t>
          </a:r>
        </a:p>
      </dgm:t>
    </dgm:pt>
    <dgm:pt modelId="{4462702C-B1EB-4F62-B24E-48AF6F079F7B}" type="parTrans" cxnId="{E22CE898-7DAC-48DA-B780-B531F78ACEC6}">
      <dgm:prSet/>
      <dgm:spPr/>
      <dgm:t>
        <a:bodyPr/>
        <a:lstStyle/>
        <a:p>
          <a:endParaRPr lang="en-US"/>
        </a:p>
      </dgm:t>
    </dgm:pt>
    <dgm:pt modelId="{2D741BFA-5A10-4EE4-87C8-69566F8208F2}" type="sibTrans" cxnId="{E22CE898-7DAC-48DA-B780-B531F78ACEC6}">
      <dgm:prSet/>
      <dgm:spPr/>
      <dgm:t>
        <a:bodyPr/>
        <a:lstStyle/>
        <a:p>
          <a:endParaRPr lang="en-US"/>
        </a:p>
      </dgm:t>
    </dgm:pt>
    <dgm:pt modelId="{84E0B09B-B11E-4FFC-9788-4D872EB2647A}">
      <dgm:prSet/>
      <dgm:spPr/>
      <dgm:t>
        <a:bodyPr/>
        <a:lstStyle/>
        <a:p>
          <a:r>
            <a:rPr lang="en-US" b="1"/>
            <a:t>All grace </a:t>
          </a:r>
          <a:r>
            <a:rPr lang="en-US"/>
            <a:t>- And God is able to make all grace (every favor and earthly blessing) come to you in abundance, so that you may always and under all circumstances and whatever the need be self-sufficient [possessing enough to require no aid or support and furnished in abundance for every good work and charitable donation] (2 Cor. 9:8 AMP).</a:t>
          </a:r>
        </a:p>
      </dgm:t>
    </dgm:pt>
    <dgm:pt modelId="{C06A0654-76A9-49D9-BDE4-18445C04A403}" type="parTrans" cxnId="{04F5DC6E-F38C-4858-BCAA-767CF202716C}">
      <dgm:prSet/>
      <dgm:spPr/>
      <dgm:t>
        <a:bodyPr/>
        <a:lstStyle/>
        <a:p>
          <a:endParaRPr lang="en-US"/>
        </a:p>
      </dgm:t>
    </dgm:pt>
    <dgm:pt modelId="{1B817BD8-A992-4289-9207-CAF0E4FA8576}" type="sibTrans" cxnId="{04F5DC6E-F38C-4858-BCAA-767CF202716C}">
      <dgm:prSet/>
      <dgm:spPr/>
      <dgm:t>
        <a:bodyPr/>
        <a:lstStyle/>
        <a:p>
          <a:endParaRPr lang="en-US"/>
        </a:p>
      </dgm:t>
    </dgm:pt>
    <dgm:pt modelId="{8C8E5753-A26D-4389-9DC9-D07F3EBFACD0}" type="pres">
      <dgm:prSet presAssocID="{A6A5922D-A407-4B19-9383-974259B67C3A}" presName="linear" presStyleCnt="0">
        <dgm:presLayoutVars>
          <dgm:animLvl val="lvl"/>
          <dgm:resizeHandles val="exact"/>
        </dgm:presLayoutVars>
      </dgm:prSet>
      <dgm:spPr/>
    </dgm:pt>
    <dgm:pt modelId="{E4F30EB7-F8E5-4625-BFA1-C6E5D256FC66}" type="pres">
      <dgm:prSet presAssocID="{3262826A-2086-4265-AF80-442D8D89BB2B}" presName="parentText" presStyleLbl="node1" presStyleIdx="0" presStyleCnt="1">
        <dgm:presLayoutVars>
          <dgm:chMax val="0"/>
          <dgm:bulletEnabled val="1"/>
        </dgm:presLayoutVars>
      </dgm:prSet>
      <dgm:spPr/>
    </dgm:pt>
    <dgm:pt modelId="{CEE52BA2-CC68-4FA8-93BF-660F980F486F}" type="pres">
      <dgm:prSet presAssocID="{3262826A-2086-4265-AF80-442D8D89BB2B}" presName="childText" presStyleLbl="revTx" presStyleIdx="0" presStyleCnt="1">
        <dgm:presLayoutVars>
          <dgm:bulletEnabled val="1"/>
        </dgm:presLayoutVars>
      </dgm:prSet>
      <dgm:spPr/>
    </dgm:pt>
  </dgm:ptLst>
  <dgm:cxnLst>
    <dgm:cxn modelId="{A7133828-E009-4200-8675-E52E91E13BB6}" srcId="{3262826A-2086-4265-AF80-442D8D89BB2B}" destId="{894CE35F-DEB5-45E4-89D6-DE05B9B23885}" srcOrd="1" destOrd="0" parTransId="{A1942C2C-5860-4A3D-8902-B7AE8ABF63E9}" sibTransId="{F5C80832-DCEC-41C2-BB2D-87CA6E55D4F1}"/>
    <dgm:cxn modelId="{2701EA29-55F5-460C-ACA6-50C51A470670}" type="presOf" srcId="{77F4E5B8-2252-430D-A9AA-7F2743EA6372}" destId="{CEE52BA2-CC68-4FA8-93BF-660F980F486F}" srcOrd="0" destOrd="2" presId="urn:microsoft.com/office/officeart/2005/8/layout/vList2"/>
    <dgm:cxn modelId="{0AE2782B-D85F-4F4D-A9D8-DF1D89A83CDF}" srcId="{A6A5922D-A407-4B19-9383-974259B67C3A}" destId="{3262826A-2086-4265-AF80-442D8D89BB2B}" srcOrd="0" destOrd="0" parTransId="{90EA24C5-B766-451B-8C6F-C3EBDF11BE58}" sibTransId="{636FF97E-964B-4D32-ADE0-EF6BC419C258}"/>
    <dgm:cxn modelId="{543A9A41-FCE6-41D3-9448-EC17B2E56516}" srcId="{3262826A-2086-4265-AF80-442D8D89BB2B}" destId="{FB46D6C6-4063-4A46-B434-230E11C9D5F4}" srcOrd="0" destOrd="0" parTransId="{B781C072-1678-4311-B331-59E91D4204AA}" sibTransId="{D5BC9017-835F-4B76-A058-EF41F6BE0088}"/>
    <dgm:cxn modelId="{A5D4AA62-6DFC-4B3D-808B-4BFC76DA2263}" type="presOf" srcId="{84E0B09B-B11E-4FFC-9788-4D872EB2647A}" destId="{CEE52BA2-CC68-4FA8-93BF-660F980F486F}" srcOrd="0" destOrd="3" presId="urn:microsoft.com/office/officeart/2005/8/layout/vList2"/>
    <dgm:cxn modelId="{04F5DC6E-F38C-4858-BCAA-767CF202716C}" srcId="{3262826A-2086-4265-AF80-442D8D89BB2B}" destId="{84E0B09B-B11E-4FFC-9788-4D872EB2647A}" srcOrd="3" destOrd="0" parTransId="{C06A0654-76A9-49D9-BDE4-18445C04A403}" sibTransId="{1B817BD8-A992-4289-9207-CAF0E4FA8576}"/>
    <dgm:cxn modelId="{BFDD0885-AE30-4E6F-A00F-82B20F0A42D8}" type="presOf" srcId="{A6A5922D-A407-4B19-9383-974259B67C3A}" destId="{8C8E5753-A26D-4389-9DC9-D07F3EBFACD0}" srcOrd="0" destOrd="0" presId="urn:microsoft.com/office/officeart/2005/8/layout/vList2"/>
    <dgm:cxn modelId="{E22CE898-7DAC-48DA-B780-B531F78ACEC6}" srcId="{3262826A-2086-4265-AF80-442D8D89BB2B}" destId="{77F4E5B8-2252-430D-A9AA-7F2743EA6372}" srcOrd="2" destOrd="0" parTransId="{4462702C-B1EB-4F62-B24E-48AF6F079F7B}" sibTransId="{2D741BFA-5A10-4EE4-87C8-69566F8208F2}"/>
    <dgm:cxn modelId="{96DCE2AC-9BE5-4503-AAC6-6781C92133C7}" type="presOf" srcId="{FB46D6C6-4063-4A46-B434-230E11C9D5F4}" destId="{CEE52BA2-CC68-4FA8-93BF-660F980F486F}" srcOrd="0" destOrd="0" presId="urn:microsoft.com/office/officeart/2005/8/layout/vList2"/>
    <dgm:cxn modelId="{11AC71B0-72D2-4141-A13B-89109237CEFB}" type="presOf" srcId="{894CE35F-DEB5-45E4-89D6-DE05B9B23885}" destId="{CEE52BA2-CC68-4FA8-93BF-660F980F486F}" srcOrd="0" destOrd="1" presId="urn:microsoft.com/office/officeart/2005/8/layout/vList2"/>
    <dgm:cxn modelId="{6A8DB5CC-F223-4CEA-AA93-D3E7CDB0BF1D}" type="presOf" srcId="{3262826A-2086-4265-AF80-442D8D89BB2B}" destId="{E4F30EB7-F8E5-4625-BFA1-C6E5D256FC66}" srcOrd="0" destOrd="0" presId="urn:microsoft.com/office/officeart/2005/8/layout/vList2"/>
    <dgm:cxn modelId="{2E05EA1A-8B21-4210-B69C-E264E6A6350A}" type="presParOf" srcId="{8C8E5753-A26D-4389-9DC9-D07F3EBFACD0}" destId="{E4F30EB7-F8E5-4625-BFA1-C6E5D256FC66}" srcOrd="0" destOrd="0" presId="urn:microsoft.com/office/officeart/2005/8/layout/vList2"/>
    <dgm:cxn modelId="{50F25ED8-B17F-4CA4-9779-3377839B58C0}" type="presParOf" srcId="{8C8E5753-A26D-4389-9DC9-D07F3EBFACD0}" destId="{CEE52BA2-CC68-4FA8-93BF-660F980F486F}"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551581C-AC0E-40D5-B927-5E8F22BF4B0C}"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4A7C44E0-307A-4CA0-B470-E18290E1135B}">
      <dgm:prSet/>
      <dgm:spPr/>
      <dgm:t>
        <a:bodyPr/>
        <a:lstStyle/>
        <a:p>
          <a:r>
            <a:rPr lang="en-US"/>
            <a:t>Longsuffering is an aspect of unconditional love – 1 Cor. 13:4.</a:t>
          </a:r>
        </a:p>
      </dgm:t>
    </dgm:pt>
    <dgm:pt modelId="{60B20D27-2F15-4024-A4C3-A29FE67E1E3D}" type="parTrans" cxnId="{F46F0F66-87EC-489B-B4F2-97150E57524A}">
      <dgm:prSet/>
      <dgm:spPr/>
      <dgm:t>
        <a:bodyPr/>
        <a:lstStyle/>
        <a:p>
          <a:endParaRPr lang="en-US"/>
        </a:p>
      </dgm:t>
    </dgm:pt>
    <dgm:pt modelId="{CCAB7C83-0F4F-4496-9ADD-A7040EA93C65}" type="sibTrans" cxnId="{F46F0F66-87EC-489B-B4F2-97150E57524A}">
      <dgm:prSet/>
      <dgm:spPr/>
      <dgm:t>
        <a:bodyPr/>
        <a:lstStyle/>
        <a:p>
          <a:endParaRPr lang="en-US"/>
        </a:p>
      </dgm:t>
    </dgm:pt>
    <dgm:pt modelId="{1BB494A2-4BD7-416C-AB50-CE18D8D514E1}">
      <dgm:prSet/>
      <dgm:spPr/>
      <dgm:t>
        <a:bodyPr/>
        <a:lstStyle/>
        <a:p>
          <a:r>
            <a:rPr lang="en-US"/>
            <a:t>Longsuffering is one of the nine fruits of the Holy Spirit – Gal. 5:22-23.</a:t>
          </a:r>
        </a:p>
      </dgm:t>
    </dgm:pt>
    <dgm:pt modelId="{7D491D74-A4F8-4CCD-B1F9-D3B1C17EDAB4}" type="parTrans" cxnId="{5F947EAF-38C0-4F38-BF1D-CEFC3F581370}">
      <dgm:prSet/>
      <dgm:spPr/>
      <dgm:t>
        <a:bodyPr/>
        <a:lstStyle/>
        <a:p>
          <a:endParaRPr lang="en-US"/>
        </a:p>
      </dgm:t>
    </dgm:pt>
    <dgm:pt modelId="{9AD2314B-69F2-40C1-859C-57BE06F4D1E8}" type="sibTrans" cxnId="{5F947EAF-38C0-4F38-BF1D-CEFC3F581370}">
      <dgm:prSet/>
      <dgm:spPr/>
      <dgm:t>
        <a:bodyPr/>
        <a:lstStyle/>
        <a:p>
          <a:endParaRPr lang="en-US"/>
        </a:p>
      </dgm:t>
    </dgm:pt>
    <dgm:pt modelId="{E00CFAEC-6E76-4F7A-8EE3-E6F18C783D71}">
      <dgm:prSet/>
      <dgm:spPr/>
      <dgm:t>
        <a:bodyPr/>
        <a:lstStyle/>
        <a:p>
          <a:r>
            <a:rPr lang="en-US"/>
            <a:t>We choose to “put on” longsuffering – Col. 3:12-14.</a:t>
          </a:r>
        </a:p>
      </dgm:t>
    </dgm:pt>
    <dgm:pt modelId="{426A96B7-B482-471E-BFE0-079EBDBBEA8D}" type="parTrans" cxnId="{57D6C203-047F-4997-B090-D931DB7F2E90}">
      <dgm:prSet/>
      <dgm:spPr/>
      <dgm:t>
        <a:bodyPr/>
        <a:lstStyle/>
        <a:p>
          <a:endParaRPr lang="en-US"/>
        </a:p>
      </dgm:t>
    </dgm:pt>
    <dgm:pt modelId="{26C0119A-B9A3-4217-BBA8-1831AC9E5C55}" type="sibTrans" cxnId="{57D6C203-047F-4997-B090-D931DB7F2E90}">
      <dgm:prSet/>
      <dgm:spPr/>
      <dgm:t>
        <a:bodyPr/>
        <a:lstStyle/>
        <a:p>
          <a:endParaRPr lang="en-US"/>
        </a:p>
      </dgm:t>
    </dgm:pt>
    <dgm:pt modelId="{A5C8207F-A174-4839-868D-ED4C33F03EC6}">
      <dgm:prSet/>
      <dgm:spPr/>
      <dgm:t>
        <a:bodyPr/>
        <a:lstStyle/>
        <a:p>
          <a:r>
            <a:rPr lang="en-US"/>
            <a:t>We choose to put on Christian character – 1 Thess. 5:14-16.</a:t>
          </a:r>
        </a:p>
      </dgm:t>
    </dgm:pt>
    <dgm:pt modelId="{19A93486-E277-485D-9651-520C2441717C}" type="parTrans" cxnId="{2905FD19-2D1F-47FB-A43F-9C44EAFCF3A3}">
      <dgm:prSet/>
      <dgm:spPr/>
      <dgm:t>
        <a:bodyPr/>
        <a:lstStyle/>
        <a:p>
          <a:endParaRPr lang="en-US"/>
        </a:p>
      </dgm:t>
    </dgm:pt>
    <dgm:pt modelId="{6D9AE4AF-8A68-46ED-B3A8-B271BEADD988}" type="sibTrans" cxnId="{2905FD19-2D1F-47FB-A43F-9C44EAFCF3A3}">
      <dgm:prSet/>
      <dgm:spPr/>
      <dgm:t>
        <a:bodyPr/>
        <a:lstStyle/>
        <a:p>
          <a:endParaRPr lang="en-US"/>
        </a:p>
      </dgm:t>
    </dgm:pt>
    <dgm:pt modelId="{FEB68E72-162B-47F9-80E2-913DBF2E8211}">
      <dgm:prSet/>
      <dgm:spPr/>
      <dgm:t>
        <a:bodyPr/>
        <a:lstStyle/>
        <a:p>
          <a:r>
            <a:rPr lang="en-US"/>
            <a:t>We must teach with longsuffering – 2 Tim. 4:2.</a:t>
          </a:r>
        </a:p>
      </dgm:t>
    </dgm:pt>
    <dgm:pt modelId="{B414091C-0C0E-4CC2-B96C-C042F4EBC18E}" type="parTrans" cxnId="{35925791-20F9-4381-9FDA-F601443C9C3D}">
      <dgm:prSet/>
      <dgm:spPr/>
      <dgm:t>
        <a:bodyPr/>
        <a:lstStyle/>
        <a:p>
          <a:endParaRPr lang="en-US"/>
        </a:p>
      </dgm:t>
    </dgm:pt>
    <dgm:pt modelId="{F35BBD9C-605F-4D42-A85A-F79BF81049EA}" type="sibTrans" cxnId="{35925791-20F9-4381-9FDA-F601443C9C3D}">
      <dgm:prSet/>
      <dgm:spPr/>
      <dgm:t>
        <a:bodyPr/>
        <a:lstStyle/>
        <a:p>
          <a:endParaRPr lang="en-US"/>
        </a:p>
      </dgm:t>
    </dgm:pt>
    <dgm:pt modelId="{30909C50-05A6-4EED-9603-9D9ED02723C5}" type="pres">
      <dgm:prSet presAssocID="{7551581C-AC0E-40D5-B927-5E8F22BF4B0C}" presName="linear" presStyleCnt="0">
        <dgm:presLayoutVars>
          <dgm:animLvl val="lvl"/>
          <dgm:resizeHandles val="exact"/>
        </dgm:presLayoutVars>
      </dgm:prSet>
      <dgm:spPr/>
    </dgm:pt>
    <dgm:pt modelId="{AADF0AF1-AC37-47CA-B607-82EC1D943DBA}" type="pres">
      <dgm:prSet presAssocID="{4A7C44E0-307A-4CA0-B470-E18290E1135B}" presName="parentText" presStyleLbl="node1" presStyleIdx="0" presStyleCnt="5">
        <dgm:presLayoutVars>
          <dgm:chMax val="0"/>
          <dgm:bulletEnabled val="1"/>
        </dgm:presLayoutVars>
      </dgm:prSet>
      <dgm:spPr/>
    </dgm:pt>
    <dgm:pt modelId="{49F28E1D-D5EB-4474-BBE4-BA1D3D840056}" type="pres">
      <dgm:prSet presAssocID="{CCAB7C83-0F4F-4496-9ADD-A7040EA93C65}" presName="spacer" presStyleCnt="0"/>
      <dgm:spPr/>
    </dgm:pt>
    <dgm:pt modelId="{D160138C-1762-48B3-B3D4-EC7AE1C0396A}" type="pres">
      <dgm:prSet presAssocID="{1BB494A2-4BD7-416C-AB50-CE18D8D514E1}" presName="parentText" presStyleLbl="node1" presStyleIdx="1" presStyleCnt="5">
        <dgm:presLayoutVars>
          <dgm:chMax val="0"/>
          <dgm:bulletEnabled val="1"/>
        </dgm:presLayoutVars>
      </dgm:prSet>
      <dgm:spPr/>
    </dgm:pt>
    <dgm:pt modelId="{203B9E78-2D06-4017-A22E-3FF7D8B61254}" type="pres">
      <dgm:prSet presAssocID="{9AD2314B-69F2-40C1-859C-57BE06F4D1E8}" presName="spacer" presStyleCnt="0"/>
      <dgm:spPr/>
    </dgm:pt>
    <dgm:pt modelId="{149AB853-DB35-4738-B7D6-E30CCBEB2254}" type="pres">
      <dgm:prSet presAssocID="{E00CFAEC-6E76-4F7A-8EE3-E6F18C783D71}" presName="parentText" presStyleLbl="node1" presStyleIdx="2" presStyleCnt="5">
        <dgm:presLayoutVars>
          <dgm:chMax val="0"/>
          <dgm:bulletEnabled val="1"/>
        </dgm:presLayoutVars>
      </dgm:prSet>
      <dgm:spPr/>
    </dgm:pt>
    <dgm:pt modelId="{9092AA21-43ED-40A4-8A87-6FF06E94CBDF}" type="pres">
      <dgm:prSet presAssocID="{26C0119A-B9A3-4217-BBA8-1831AC9E5C55}" presName="spacer" presStyleCnt="0"/>
      <dgm:spPr/>
    </dgm:pt>
    <dgm:pt modelId="{14E48C64-F659-4970-9FF7-2208BD09C0E7}" type="pres">
      <dgm:prSet presAssocID="{A5C8207F-A174-4839-868D-ED4C33F03EC6}" presName="parentText" presStyleLbl="node1" presStyleIdx="3" presStyleCnt="5">
        <dgm:presLayoutVars>
          <dgm:chMax val="0"/>
          <dgm:bulletEnabled val="1"/>
        </dgm:presLayoutVars>
      </dgm:prSet>
      <dgm:spPr/>
    </dgm:pt>
    <dgm:pt modelId="{B705564A-C750-4B47-8FD8-2FA63BBB4491}" type="pres">
      <dgm:prSet presAssocID="{6D9AE4AF-8A68-46ED-B3A8-B271BEADD988}" presName="spacer" presStyleCnt="0"/>
      <dgm:spPr/>
    </dgm:pt>
    <dgm:pt modelId="{1FD95F56-3C41-44A1-BB48-F5D69BD27B8F}" type="pres">
      <dgm:prSet presAssocID="{FEB68E72-162B-47F9-80E2-913DBF2E8211}" presName="parentText" presStyleLbl="node1" presStyleIdx="4" presStyleCnt="5">
        <dgm:presLayoutVars>
          <dgm:chMax val="0"/>
          <dgm:bulletEnabled val="1"/>
        </dgm:presLayoutVars>
      </dgm:prSet>
      <dgm:spPr/>
    </dgm:pt>
  </dgm:ptLst>
  <dgm:cxnLst>
    <dgm:cxn modelId="{57D6C203-047F-4997-B090-D931DB7F2E90}" srcId="{7551581C-AC0E-40D5-B927-5E8F22BF4B0C}" destId="{E00CFAEC-6E76-4F7A-8EE3-E6F18C783D71}" srcOrd="2" destOrd="0" parTransId="{426A96B7-B482-471E-BFE0-079EBDBBEA8D}" sibTransId="{26C0119A-B9A3-4217-BBA8-1831AC9E5C55}"/>
    <dgm:cxn modelId="{73503C0D-8BCD-4A59-AD6A-C09B8CB88CB7}" type="presOf" srcId="{1BB494A2-4BD7-416C-AB50-CE18D8D514E1}" destId="{D160138C-1762-48B3-B3D4-EC7AE1C0396A}" srcOrd="0" destOrd="0" presId="urn:microsoft.com/office/officeart/2005/8/layout/vList2"/>
    <dgm:cxn modelId="{EB98D00E-AAEA-4EED-A52D-A0064B9A15BE}" type="presOf" srcId="{7551581C-AC0E-40D5-B927-5E8F22BF4B0C}" destId="{30909C50-05A6-4EED-9603-9D9ED02723C5}" srcOrd="0" destOrd="0" presId="urn:microsoft.com/office/officeart/2005/8/layout/vList2"/>
    <dgm:cxn modelId="{2905FD19-2D1F-47FB-A43F-9C44EAFCF3A3}" srcId="{7551581C-AC0E-40D5-B927-5E8F22BF4B0C}" destId="{A5C8207F-A174-4839-868D-ED4C33F03EC6}" srcOrd="3" destOrd="0" parTransId="{19A93486-E277-485D-9651-520C2441717C}" sibTransId="{6D9AE4AF-8A68-46ED-B3A8-B271BEADD988}"/>
    <dgm:cxn modelId="{3BA9BD23-7F03-4286-9573-EB234455174B}" type="presOf" srcId="{E00CFAEC-6E76-4F7A-8EE3-E6F18C783D71}" destId="{149AB853-DB35-4738-B7D6-E30CCBEB2254}" srcOrd="0" destOrd="0" presId="urn:microsoft.com/office/officeart/2005/8/layout/vList2"/>
    <dgm:cxn modelId="{F46F0F66-87EC-489B-B4F2-97150E57524A}" srcId="{7551581C-AC0E-40D5-B927-5E8F22BF4B0C}" destId="{4A7C44E0-307A-4CA0-B470-E18290E1135B}" srcOrd="0" destOrd="0" parTransId="{60B20D27-2F15-4024-A4C3-A29FE67E1E3D}" sibTransId="{CCAB7C83-0F4F-4496-9ADD-A7040EA93C65}"/>
    <dgm:cxn modelId="{35925791-20F9-4381-9FDA-F601443C9C3D}" srcId="{7551581C-AC0E-40D5-B927-5E8F22BF4B0C}" destId="{FEB68E72-162B-47F9-80E2-913DBF2E8211}" srcOrd="4" destOrd="0" parTransId="{B414091C-0C0E-4CC2-B96C-C042F4EBC18E}" sibTransId="{F35BBD9C-605F-4D42-A85A-F79BF81049EA}"/>
    <dgm:cxn modelId="{4787B196-C9A2-42B2-B407-AD1E6B9E8D11}" type="presOf" srcId="{A5C8207F-A174-4839-868D-ED4C33F03EC6}" destId="{14E48C64-F659-4970-9FF7-2208BD09C0E7}" srcOrd="0" destOrd="0" presId="urn:microsoft.com/office/officeart/2005/8/layout/vList2"/>
    <dgm:cxn modelId="{5F947EAF-38C0-4F38-BF1D-CEFC3F581370}" srcId="{7551581C-AC0E-40D5-B927-5E8F22BF4B0C}" destId="{1BB494A2-4BD7-416C-AB50-CE18D8D514E1}" srcOrd="1" destOrd="0" parTransId="{7D491D74-A4F8-4CCD-B1F9-D3B1C17EDAB4}" sibTransId="{9AD2314B-69F2-40C1-859C-57BE06F4D1E8}"/>
    <dgm:cxn modelId="{5F37D3BB-2A9B-49C3-B949-16D4A56E04E6}" type="presOf" srcId="{FEB68E72-162B-47F9-80E2-913DBF2E8211}" destId="{1FD95F56-3C41-44A1-BB48-F5D69BD27B8F}" srcOrd="0" destOrd="0" presId="urn:microsoft.com/office/officeart/2005/8/layout/vList2"/>
    <dgm:cxn modelId="{B5D82EBF-CAB4-4BB5-B73C-CC459B57D92B}" type="presOf" srcId="{4A7C44E0-307A-4CA0-B470-E18290E1135B}" destId="{AADF0AF1-AC37-47CA-B607-82EC1D943DBA}" srcOrd="0" destOrd="0" presId="urn:microsoft.com/office/officeart/2005/8/layout/vList2"/>
    <dgm:cxn modelId="{85DB2DA3-7A0D-4308-A1D6-B3E7812AF467}" type="presParOf" srcId="{30909C50-05A6-4EED-9603-9D9ED02723C5}" destId="{AADF0AF1-AC37-47CA-B607-82EC1D943DBA}" srcOrd="0" destOrd="0" presId="urn:microsoft.com/office/officeart/2005/8/layout/vList2"/>
    <dgm:cxn modelId="{9CD9F541-F767-4BD4-A8F6-41AB15DC47F1}" type="presParOf" srcId="{30909C50-05A6-4EED-9603-9D9ED02723C5}" destId="{49F28E1D-D5EB-4474-BBE4-BA1D3D840056}" srcOrd="1" destOrd="0" presId="urn:microsoft.com/office/officeart/2005/8/layout/vList2"/>
    <dgm:cxn modelId="{F8A3F829-CAB0-48D3-91D9-B08D6FA71DAB}" type="presParOf" srcId="{30909C50-05A6-4EED-9603-9D9ED02723C5}" destId="{D160138C-1762-48B3-B3D4-EC7AE1C0396A}" srcOrd="2" destOrd="0" presId="urn:microsoft.com/office/officeart/2005/8/layout/vList2"/>
    <dgm:cxn modelId="{07C84CF7-F41A-45EF-8055-76D4B725A830}" type="presParOf" srcId="{30909C50-05A6-4EED-9603-9D9ED02723C5}" destId="{203B9E78-2D06-4017-A22E-3FF7D8B61254}" srcOrd="3" destOrd="0" presId="urn:microsoft.com/office/officeart/2005/8/layout/vList2"/>
    <dgm:cxn modelId="{866B0F36-A780-462F-B1F3-BD6457318793}" type="presParOf" srcId="{30909C50-05A6-4EED-9603-9D9ED02723C5}" destId="{149AB853-DB35-4738-B7D6-E30CCBEB2254}" srcOrd="4" destOrd="0" presId="urn:microsoft.com/office/officeart/2005/8/layout/vList2"/>
    <dgm:cxn modelId="{1346BF52-4823-476E-89CB-E5C63295979A}" type="presParOf" srcId="{30909C50-05A6-4EED-9603-9D9ED02723C5}" destId="{9092AA21-43ED-40A4-8A87-6FF06E94CBDF}" srcOrd="5" destOrd="0" presId="urn:microsoft.com/office/officeart/2005/8/layout/vList2"/>
    <dgm:cxn modelId="{32ACBFC2-27B5-41AF-9733-6376FFF21512}" type="presParOf" srcId="{30909C50-05A6-4EED-9603-9D9ED02723C5}" destId="{14E48C64-F659-4970-9FF7-2208BD09C0E7}" srcOrd="6" destOrd="0" presId="urn:microsoft.com/office/officeart/2005/8/layout/vList2"/>
    <dgm:cxn modelId="{070F4471-90C0-40E7-BE11-7B4DF3C23BF3}" type="presParOf" srcId="{30909C50-05A6-4EED-9603-9D9ED02723C5}" destId="{B705564A-C750-4B47-8FD8-2FA63BBB4491}" srcOrd="7" destOrd="0" presId="urn:microsoft.com/office/officeart/2005/8/layout/vList2"/>
    <dgm:cxn modelId="{000DEC62-D83D-45E9-BBD0-EDC668CBC2DF}" type="presParOf" srcId="{30909C50-05A6-4EED-9603-9D9ED02723C5}" destId="{1FD95F56-3C41-44A1-BB48-F5D69BD27B8F}"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0BB1613-AF2B-4467-868B-A813A5351962}"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C323A8E1-34CC-4936-922B-06D4E1E09B47}">
      <dgm:prSet/>
      <dgm:spPr/>
      <dgm:t>
        <a:bodyPr/>
        <a:lstStyle/>
        <a:p>
          <a:r>
            <a:rPr lang="en-US" b="1" i="1"/>
            <a:t>Admonish (warn and seriously advise) those who are out of line [the loafers, the disorderly, and the unruly]; encourage the timid and fainthearted, help and give your support to the weak souls, [and] be very patient with everybody [always keeping your temper].</a:t>
          </a:r>
          <a:endParaRPr lang="en-US"/>
        </a:p>
      </dgm:t>
    </dgm:pt>
    <dgm:pt modelId="{979C8FDF-E40D-43E8-B8F8-56B7D2C565C5}" type="parTrans" cxnId="{E765BB98-3729-4E8E-A0FA-AB017C48B417}">
      <dgm:prSet/>
      <dgm:spPr/>
      <dgm:t>
        <a:bodyPr/>
        <a:lstStyle/>
        <a:p>
          <a:endParaRPr lang="en-US"/>
        </a:p>
      </dgm:t>
    </dgm:pt>
    <dgm:pt modelId="{16BD8C3F-4091-43A2-B546-00D0FB0B6D25}" type="sibTrans" cxnId="{E765BB98-3729-4E8E-A0FA-AB017C48B417}">
      <dgm:prSet/>
      <dgm:spPr/>
      <dgm:t>
        <a:bodyPr/>
        <a:lstStyle/>
        <a:p>
          <a:endParaRPr lang="en-US"/>
        </a:p>
      </dgm:t>
    </dgm:pt>
    <dgm:pt modelId="{2BA92396-0656-4358-A19D-635246A6503C}">
      <dgm:prSet/>
      <dgm:spPr/>
      <dgm:t>
        <a:bodyPr/>
        <a:lstStyle/>
        <a:p>
          <a:r>
            <a:rPr lang="en-US" b="1" i="1"/>
            <a:t>See that none of you repays another with evil for evil, but always aim to show kindness and seek to do good to one another and to everybody.</a:t>
          </a:r>
          <a:endParaRPr lang="en-US"/>
        </a:p>
      </dgm:t>
    </dgm:pt>
    <dgm:pt modelId="{352C5E15-429F-4975-A3FA-53CE9C53B5A3}" type="parTrans" cxnId="{6F2535F7-B4BE-4375-98C4-5230FE08281D}">
      <dgm:prSet/>
      <dgm:spPr/>
      <dgm:t>
        <a:bodyPr/>
        <a:lstStyle/>
        <a:p>
          <a:endParaRPr lang="en-US"/>
        </a:p>
      </dgm:t>
    </dgm:pt>
    <dgm:pt modelId="{9AB9D3BB-9BE2-4B8E-9555-C2A87DAC7605}" type="sibTrans" cxnId="{6F2535F7-B4BE-4375-98C4-5230FE08281D}">
      <dgm:prSet/>
      <dgm:spPr/>
      <dgm:t>
        <a:bodyPr/>
        <a:lstStyle/>
        <a:p>
          <a:endParaRPr lang="en-US"/>
        </a:p>
      </dgm:t>
    </dgm:pt>
    <dgm:pt modelId="{78F362F4-387D-4132-ACE2-A92251CCB8EA}">
      <dgm:prSet/>
      <dgm:spPr/>
      <dgm:t>
        <a:bodyPr/>
        <a:lstStyle/>
        <a:p>
          <a:r>
            <a:rPr lang="en-US" b="1" i="1"/>
            <a:t>Be happy [in your faith] and rejoice and be glad-hearted continually (always) (1 Thessalonians 5:14-16 AMP).</a:t>
          </a:r>
          <a:endParaRPr lang="en-US"/>
        </a:p>
      </dgm:t>
    </dgm:pt>
    <dgm:pt modelId="{A27C3AD8-4F2F-4163-A0C9-1633574F3B24}" type="parTrans" cxnId="{3864D1D3-0321-4F6B-B460-A472814C36C6}">
      <dgm:prSet/>
      <dgm:spPr/>
      <dgm:t>
        <a:bodyPr/>
        <a:lstStyle/>
        <a:p>
          <a:endParaRPr lang="en-US"/>
        </a:p>
      </dgm:t>
    </dgm:pt>
    <dgm:pt modelId="{FFEBC9AE-7202-462A-BC9B-EAAE27C74617}" type="sibTrans" cxnId="{3864D1D3-0321-4F6B-B460-A472814C36C6}">
      <dgm:prSet/>
      <dgm:spPr/>
      <dgm:t>
        <a:bodyPr/>
        <a:lstStyle/>
        <a:p>
          <a:endParaRPr lang="en-US"/>
        </a:p>
      </dgm:t>
    </dgm:pt>
    <dgm:pt modelId="{13710A0B-64E9-4F00-B6EE-A5401C04AFBC}" type="pres">
      <dgm:prSet presAssocID="{10BB1613-AF2B-4467-868B-A813A5351962}" presName="outerComposite" presStyleCnt="0">
        <dgm:presLayoutVars>
          <dgm:chMax val="5"/>
          <dgm:dir/>
          <dgm:resizeHandles val="exact"/>
        </dgm:presLayoutVars>
      </dgm:prSet>
      <dgm:spPr/>
    </dgm:pt>
    <dgm:pt modelId="{76A4384C-E4E3-4682-9BF8-0579850FC302}" type="pres">
      <dgm:prSet presAssocID="{10BB1613-AF2B-4467-868B-A813A5351962}" presName="dummyMaxCanvas" presStyleCnt="0">
        <dgm:presLayoutVars/>
      </dgm:prSet>
      <dgm:spPr/>
    </dgm:pt>
    <dgm:pt modelId="{2E19EFA7-BCEC-4AA1-A064-081F902F6264}" type="pres">
      <dgm:prSet presAssocID="{10BB1613-AF2B-4467-868B-A813A5351962}" presName="ThreeNodes_1" presStyleLbl="node1" presStyleIdx="0" presStyleCnt="3">
        <dgm:presLayoutVars>
          <dgm:bulletEnabled val="1"/>
        </dgm:presLayoutVars>
      </dgm:prSet>
      <dgm:spPr/>
    </dgm:pt>
    <dgm:pt modelId="{D67B8637-BE89-4DB7-8D37-42D0A84DED31}" type="pres">
      <dgm:prSet presAssocID="{10BB1613-AF2B-4467-868B-A813A5351962}" presName="ThreeNodes_2" presStyleLbl="node1" presStyleIdx="1" presStyleCnt="3">
        <dgm:presLayoutVars>
          <dgm:bulletEnabled val="1"/>
        </dgm:presLayoutVars>
      </dgm:prSet>
      <dgm:spPr/>
    </dgm:pt>
    <dgm:pt modelId="{B3749679-3B59-4915-AF0E-7A7A5098E0E9}" type="pres">
      <dgm:prSet presAssocID="{10BB1613-AF2B-4467-868B-A813A5351962}" presName="ThreeNodes_3" presStyleLbl="node1" presStyleIdx="2" presStyleCnt="3">
        <dgm:presLayoutVars>
          <dgm:bulletEnabled val="1"/>
        </dgm:presLayoutVars>
      </dgm:prSet>
      <dgm:spPr/>
    </dgm:pt>
    <dgm:pt modelId="{A443727F-C087-4FE3-81A5-9D4E7E480023}" type="pres">
      <dgm:prSet presAssocID="{10BB1613-AF2B-4467-868B-A813A5351962}" presName="ThreeConn_1-2" presStyleLbl="fgAccFollowNode1" presStyleIdx="0" presStyleCnt="2">
        <dgm:presLayoutVars>
          <dgm:bulletEnabled val="1"/>
        </dgm:presLayoutVars>
      </dgm:prSet>
      <dgm:spPr/>
    </dgm:pt>
    <dgm:pt modelId="{36DC7111-A3E2-4679-ABB1-59F083BD6FE1}" type="pres">
      <dgm:prSet presAssocID="{10BB1613-AF2B-4467-868B-A813A5351962}" presName="ThreeConn_2-3" presStyleLbl="fgAccFollowNode1" presStyleIdx="1" presStyleCnt="2">
        <dgm:presLayoutVars>
          <dgm:bulletEnabled val="1"/>
        </dgm:presLayoutVars>
      </dgm:prSet>
      <dgm:spPr/>
    </dgm:pt>
    <dgm:pt modelId="{2200FFD6-2750-47E5-B2E7-2C9C53E7C79C}" type="pres">
      <dgm:prSet presAssocID="{10BB1613-AF2B-4467-868B-A813A5351962}" presName="ThreeNodes_1_text" presStyleLbl="node1" presStyleIdx="2" presStyleCnt="3">
        <dgm:presLayoutVars>
          <dgm:bulletEnabled val="1"/>
        </dgm:presLayoutVars>
      </dgm:prSet>
      <dgm:spPr/>
    </dgm:pt>
    <dgm:pt modelId="{B4C4015C-436A-46D2-B854-F87C1B29D3F7}" type="pres">
      <dgm:prSet presAssocID="{10BB1613-AF2B-4467-868B-A813A5351962}" presName="ThreeNodes_2_text" presStyleLbl="node1" presStyleIdx="2" presStyleCnt="3">
        <dgm:presLayoutVars>
          <dgm:bulletEnabled val="1"/>
        </dgm:presLayoutVars>
      </dgm:prSet>
      <dgm:spPr/>
    </dgm:pt>
    <dgm:pt modelId="{96BB0C4C-AC63-48A3-A7F2-8977F4AD5EF0}" type="pres">
      <dgm:prSet presAssocID="{10BB1613-AF2B-4467-868B-A813A5351962}" presName="ThreeNodes_3_text" presStyleLbl="node1" presStyleIdx="2" presStyleCnt="3">
        <dgm:presLayoutVars>
          <dgm:bulletEnabled val="1"/>
        </dgm:presLayoutVars>
      </dgm:prSet>
      <dgm:spPr/>
    </dgm:pt>
  </dgm:ptLst>
  <dgm:cxnLst>
    <dgm:cxn modelId="{A63BF012-0AA1-4228-AEC9-23D87B9452E6}" type="presOf" srcId="{78F362F4-387D-4132-ACE2-A92251CCB8EA}" destId="{96BB0C4C-AC63-48A3-A7F2-8977F4AD5EF0}" srcOrd="1" destOrd="0" presId="urn:microsoft.com/office/officeart/2005/8/layout/vProcess5"/>
    <dgm:cxn modelId="{D8C04020-8CD0-4F82-B46B-05A2CB10BD7B}" type="presOf" srcId="{9AB9D3BB-9BE2-4B8E-9555-C2A87DAC7605}" destId="{36DC7111-A3E2-4679-ABB1-59F083BD6FE1}" srcOrd="0" destOrd="0" presId="urn:microsoft.com/office/officeart/2005/8/layout/vProcess5"/>
    <dgm:cxn modelId="{B15DD75E-5F5D-4AF4-979E-0AC5D285D6C3}" type="presOf" srcId="{2BA92396-0656-4358-A19D-635246A6503C}" destId="{D67B8637-BE89-4DB7-8D37-42D0A84DED31}" srcOrd="0" destOrd="0" presId="urn:microsoft.com/office/officeart/2005/8/layout/vProcess5"/>
    <dgm:cxn modelId="{EC94E74A-4D5A-4C04-94C1-836CE2378121}" type="presOf" srcId="{C323A8E1-34CC-4936-922B-06D4E1E09B47}" destId="{2200FFD6-2750-47E5-B2E7-2C9C53E7C79C}" srcOrd="1" destOrd="0" presId="urn:microsoft.com/office/officeart/2005/8/layout/vProcess5"/>
    <dgm:cxn modelId="{4A83D36C-E96A-4C17-B73A-305997444D3D}" type="presOf" srcId="{2BA92396-0656-4358-A19D-635246A6503C}" destId="{B4C4015C-436A-46D2-B854-F87C1B29D3F7}" srcOrd="1" destOrd="0" presId="urn:microsoft.com/office/officeart/2005/8/layout/vProcess5"/>
    <dgm:cxn modelId="{A32E3674-F138-4BC7-A73A-F67292D9FF7E}" type="presOf" srcId="{C323A8E1-34CC-4936-922B-06D4E1E09B47}" destId="{2E19EFA7-BCEC-4AA1-A064-081F902F6264}" srcOrd="0" destOrd="0" presId="urn:microsoft.com/office/officeart/2005/8/layout/vProcess5"/>
    <dgm:cxn modelId="{14BC6D57-BFBD-4F7B-8517-3B2161329283}" type="presOf" srcId="{78F362F4-387D-4132-ACE2-A92251CCB8EA}" destId="{B3749679-3B59-4915-AF0E-7A7A5098E0E9}" srcOrd="0" destOrd="0" presId="urn:microsoft.com/office/officeart/2005/8/layout/vProcess5"/>
    <dgm:cxn modelId="{E765BB98-3729-4E8E-A0FA-AB017C48B417}" srcId="{10BB1613-AF2B-4467-868B-A813A5351962}" destId="{C323A8E1-34CC-4936-922B-06D4E1E09B47}" srcOrd="0" destOrd="0" parTransId="{979C8FDF-E40D-43E8-B8F8-56B7D2C565C5}" sibTransId="{16BD8C3F-4091-43A2-B546-00D0FB0B6D25}"/>
    <dgm:cxn modelId="{3864D1D3-0321-4F6B-B460-A472814C36C6}" srcId="{10BB1613-AF2B-4467-868B-A813A5351962}" destId="{78F362F4-387D-4132-ACE2-A92251CCB8EA}" srcOrd="2" destOrd="0" parTransId="{A27C3AD8-4F2F-4163-A0C9-1633574F3B24}" sibTransId="{FFEBC9AE-7202-462A-BC9B-EAAE27C74617}"/>
    <dgm:cxn modelId="{1369EBD6-7EE2-4117-89B9-045C356665C2}" type="presOf" srcId="{16BD8C3F-4091-43A2-B546-00D0FB0B6D25}" destId="{A443727F-C087-4FE3-81A5-9D4E7E480023}" srcOrd="0" destOrd="0" presId="urn:microsoft.com/office/officeart/2005/8/layout/vProcess5"/>
    <dgm:cxn modelId="{1E5581EC-3F20-462D-A11E-611CA766AAD7}" type="presOf" srcId="{10BB1613-AF2B-4467-868B-A813A5351962}" destId="{13710A0B-64E9-4F00-B6EE-A5401C04AFBC}" srcOrd="0" destOrd="0" presId="urn:microsoft.com/office/officeart/2005/8/layout/vProcess5"/>
    <dgm:cxn modelId="{6F2535F7-B4BE-4375-98C4-5230FE08281D}" srcId="{10BB1613-AF2B-4467-868B-A813A5351962}" destId="{2BA92396-0656-4358-A19D-635246A6503C}" srcOrd="1" destOrd="0" parTransId="{352C5E15-429F-4975-A3FA-53CE9C53B5A3}" sibTransId="{9AB9D3BB-9BE2-4B8E-9555-C2A87DAC7605}"/>
    <dgm:cxn modelId="{DF32EE5C-73B2-433F-B357-20678B4DB16A}" type="presParOf" srcId="{13710A0B-64E9-4F00-B6EE-A5401C04AFBC}" destId="{76A4384C-E4E3-4682-9BF8-0579850FC302}" srcOrd="0" destOrd="0" presId="urn:microsoft.com/office/officeart/2005/8/layout/vProcess5"/>
    <dgm:cxn modelId="{18A0BE63-6CDD-49E3-8B66-676097C3F701}" type="presParOf" srcId="{13710A0B-64E9-4F00-B6EE-A5401C04AFBC}" destId="{2E19EFA7-BCEC-4AA1-A064-081F902F6264}" srcOrd="1" destOrd="0" presId="urn:microsoft.com/office/officeart/2005/8/layout/vProcess5"/>
    <dgm:cxn modelId="{16BA2B8E-BB54-48A5-953F-85996985AA79}" type="presParOf" srcId="{13710A0B-64E9-4F00-B6EE-A5401C04AFBC}" destId="{D67B8637-BE89-4DB7-8D37-42D0A84DED31}" srcOrd="2" destOrd="0" presId="urn:microsoft.com/office/officeart/2005/8/layout/vProcess5"/>
    <dgm:cxn modelId="{43CA802B-50D8-49BB-8558-90DEB5525DE0}" type="presParOf" srcId="{13710A0B-64E9-4F00-B6EE-A5401C04AFBC}" destId="{B3749679-3B59-4915-AF0E-7A7A5098E0E9}" srcOrd="3" destOrd="0" presId="urn:microsoft.com/office/officeart/2005/8/layout/vProcess5"/>
    <dgm:cxn modelId="{822881BE-473C-4A30-82BA-7F9381AFE46E}" type="presParOf" srcId="{13710A0B-64E9-4F00-B6EE-A5401C04AFBC}" destId="{A443727F-C087-4FE3-81A5-9D4E7E480023}" srcOrd="4" destOrd="0" presId="urn:microsoft.com/office/officeart/2005/8/layout/vProcess5"/>
    <dgm:cxn modelId="{2C66522E-1D0B-4971-ABC5-C5C3169B9599}" type="presParOf" srcId="{13710A0B-64E9-4F00-B6EE-A5401C04AFBC}" destId="{36DC7111-A3E2-4679-ABB1-59F083BD6FE1}" srcOrd="5" destOrd="0" presId="urn:microsoft.com/office/officeart/2005/8/layout/vProcess5"/>
    <dgm:cxn modelId="{6D27EECF-7E28-48C6-9C62-460D97B10F64}" type="presParOf" srcId="{13710A0B-64E9-4F00-B6EE-A5401C04AFBC}" destId="{2200FFD6-2750-47E5-B2E7-2C9C53E7C79C}" srcOrd="6" destOrd="0" presId="urn:microsoft.com/office/officeart/2005/8/layout/vProcess5"/>
    <dgm:cxn modelId="{60DFDA59-836F-4E95-9351-0FF2C4C56686}" type="presParOf" srcId="{13710A0B-64E9-4F00-B6EE-A5401C04AFBC}" destId="{B4C4015C-436A-46D2-B854-F87C1B29D3F7}" srcOrd="7" destOrd="0" presId="urn:microsoft.com/office/officeart/2005/8/layout/vProcess5"/>
    <dgm:cxn modelId="{13645319-72B0-49C4-AF64-FA005E2F2C34}" type="presParOf" srcId="{13710A0B-64E9-4F00-B6EE-A5401C04AFBC}" destId="{96BB0C4C-AC63-48A3-A7F2-8977F4AD5EF0}"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52D214-1AA9-436B-B351-B97BBD376303}">
      <dsp:nvSpPr>
        <dsp:cNvPr id="0" name=""/>
        <dsp:cNvSpPr/>
      </dsp:nvSpPr>
      <dsp:spPr>
        <a:xfrm>
          <a:off x="3132" y="254817"/>
          <a:ext cx="2485010" cy="149100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It is being so moved by the need that you put a demand on the power of God to meet that need</a:t>
          </a:r>
        </a:p>
      </dsp:txBody>
      <dsp:txXfrm>
        <a:off x="3132" y="254817"/>
        <a:ext cx="2485010" cy="1491006"/>
      </dsp:txXfrm>
    </dsp:sp>
    <dsp:sp modelId="{CB9D452F-F574-4F28-B20E-A13903E1D3F2}">
      <dsp:nvSpPr>
        <dsp:cNvPr id="0" name=""/>
        <dsp:cNvSpPr/>
      </dsp:nvSpPr>
      <dsp:spPr>
        <a:xfrm>
          <a:off x="2736644" y="254817"/>
          <a:ext cx="2485010" cy="1491006"/>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Biblical compassion always produces action</a:t>
          </a:r>
        </a:p>
      </dsp:txBody>
      <dsp:txXfrm>
        <a:off x="2736644" y="254817"/>
        <a:ext cx="2485010" cy="1491006"/>
      </dsp:txXfrm>
    </dsp:sp>
    <dsp:sp modelId="{5B6103FD-EC06-4AD3-A6AB-9112E1A98CBB}">
      <dsp:nvSpPr>
        <dsp:cNvPr id="0" name=""/>
        <dsp:cNvSpPr/>
      </dsp:nvSpPr>
      <dsp:spPr>
        <a:xfrm>
          <a:off x="5470156" y="254817"/>
          <a:ext cx="2485010" cy="149100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Don’t block the flow of compassion </a:t>
          </a:r>
        </a:p>
      </dsp:txBody>
      <dsp:txXfrm>
        <a:off x="5470156" y="254817"/>
        <a:ext cx="2485010" cy="1491006"/>
      </dsp:txXfrm>
    </dsp:sp>
    <dsp:sp modelId="{16E492B1-4A1B-442B-BD74-1B16575CDF82}">
      <dsp:nvSpPr>
        <dsp:cNvPr id="0" name=""/>
        <dsp:cNvSpPr/>
      </dsp:nvSpPr>
      <dsp:spPr>
        <a:xfrm>
          <a:off x="8203668" y="254817"/>
          <a:ext cx="2485010" cy="1491006"/>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Share the things of this world </a:t>
          </a:r>
        </a:p>
      </dsp:txBody>
      <dsp:txXfrm>
        <a:off x="8203668" y="254817"/>
        <a:ext cx="2485010" cy="1491006"/>
      </dsp:txXfrm>
    </dsp:sp>
    <dsp:sp modelId="{016AB34E-63EC-4097-B981-347F8CA17242}">
      <dsp:nvSpPr>
        <dsp:cNvPr id="0" name=""/>
        <dsp:cNvSpPr/>
      </dsp:nvSpPr>
      <dsp:spPr>
        <a:xfrm>
          <a:off x="3132" y="1994325"/>
          <a:ext cx="2485010" cy="1491006"/>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When you minister to others, you are actually ministering to Jesus Himself </a:t>
          </a:r>
        </a:p>
      </dsp:txBody>
      <dsp:txXfrm>
        <a:off x="3132" y="1994325"/>
        <a:ext cx="2485010" cy="1491006"/>
      </dsp:txXfrm>
    </dsp:sp>
    <dsp:sp modelId="{9318FF2F-F8EE-4EC6-823B-59461E56DE24}">
      <dsp:nvSpPr>
        <dsp:cNvPr id="0" name=""/>
        <dsp:cNvSpPr/>
      </dsp:nvSpPr>
      <dsp:spPr>
        <a:xfrm>
          <a:off x="2736644" y="1994325"/>
          <a:ext cx="2485010" cy="149100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Share the “true riches” of the kingdom of God</a:t>
          </a:r>
        </a:p>
      </dsp:txBody>
      <dsp:txXfrm>
        <a:off x="2736644" y="1994325"/>
        <a:ext cx="2485010" cy="1491006"/>
      </dsp:txXfrm>
    </dsp:sp>
    <dsp:sp modelId="{09824FD3-88BD-424B-A6AA-ADB5C268E04E}">
      <dsp:nvSpPr>
        <dsp:cNvPr id="0" name=""/>
        <dsp:cNvSpPr/>
      </dsp:nvSpPr>
      <dsp:spPr>
        <a:xfrm>
          <a:off x="5470156" y="1994325"/>
          <a:ext cx="2485010" cy="1491006"/>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Intercession for the lost and hurting is an important part of compassion</a:t>
          </a:r>
        </a:p>
      </dsp:txBody>
      <dsp:txXfrm>
        <a:off x="5470156" y="1994325"/>
        <a:ext cx="2485010" cy="1491006"/>
      </dsp:txXfrm>
    </dsp:sp>
    <dsp:sp modelId="{73E67A0E-1F3C-4530-9E25-FE8B27814A8E}">
      <dsp:nvSpPr>
        <dsp:cNvPr id="0" name=""/>
        <dsp:cNvSpPr/>
      </dsp:nvSpPr>
      <dsp:spPr>
        <a:xfrm>
          <a:off x="8203668" y="1994325"/>
          <a:ext cx="2485010" cy="149100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Jesus intercedes for us </a:t>
          </a:r>
        </a:p>
      </dsp:txBody>
      <dsp:txXfrm>
        <a:off x="8203668" y="1994325"/>
        <a:ext cx="2485010" cy="14910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4EEA64-DE9A-4A78-B8E0-9F8099F0B69A}">
      <dsp:nvSpPr>
        <dsp:cNvPr id="0" name=""/>
        <dsp:cNvSpPr/>
      </dsp:nvSpPr>
      <dsp:spPr>
        <a:xfrm>
          <a:off x="0" y="0"/>
          <a:ext cx="9088040" cy="112204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u="sng" kern="1200"/>
            <a:t>Isaiah 58:6-14</a:t>
          </a:r>
          <a:r>
            <a:rPr lang="en-US" sz="1700" kern="1200"/>
            <a:t> blends sharing the things of this world with sharing the true riches of the kingdom of God, and then gives the Lord’s promises of tremendous blessings for those who will allow compassion to flow through them.</a:t>
          </a:r>
        </a:p>
      </dsp:txBody>
      <dsp:txXfrm>
        <a:off x="32864" y="32864"/>
        <a:ext cx="7877265" cy="1056317"/>
      </dsp:txXfrm>
    </dsp:sp>
    <dsp:sp modelId="{258BE1F0-F595-4628-82D8-8C09C74F247B}">
      <dsp:nvSpPr>
        <dsp:cNvPr id="0" name=""/>
        <dsp:cNvSpPr/>
      </dsp:nvSpPr>
      <dsp:spPr>
        <a:xfrm>
          <a:off x="801885" y="1309052"/>
          <a:ext cx="9088040" cy="1122045"/>
        </a:xfrm>
        <a:prstGeom prst="roundRect">
          <a:avLst>
            <a:gd name="adj" fmla="val 10000"/>
          </a:avLst>
        </a:prstGeom>
        <a:solidFill>
          <a:schemeClr val="accent2">
            <a:hueOff val="-203606"/>
            <a:satOff val="-1745"/>
            <a:lumOff val="-115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i="1" kern="1200"/>
            <a:t>But whoever has this world's goods, and sees his brother in need, and shuts up his heart from him, how does the love of God abide in him? My little children, let us not love in word or in tongue, but in deed and in truth (1 John 3:17-18).</a:t>
          </a:r>
          <a:endParaRPr lang="en-US" sz="1700" kern="1200"/>
        </a:p>
      </dsp:txBody>
      <dsp:txXfrm>
        <a:off x="834749" y="1341916"/>
        <a:ext cx="7491097" cy="1056317"/>
      </dsp:txXfrm>
    </dsp:sp>
    <dsp:sp modelId="{8CC84BB6-D8A9-4F31-9924-2AD7777E2C2D}">
      <dsp:nvSpPr>
        <dsp:cNvPr id="0" name=""/>
        <dsp:cNvSpPr/>
      </dsp:nvSpPr>
      <dsp:spPr>
        <a:xfrm>
          <a:off x="1603771" y="2618104"/>
          <a:ext cx="9088040" cy="1122045"/>
        </a:xfrm>
        <a:prstGeom prst="roundRect">
          <a:avLst>
            <a:gd name="adj" fmla="val 10000"/>
          </a:avLst>
        </a:prstGeom>
        <a:solidFill>
          <a:schemeClr val="accent2">
            <a:hueOff val="-407213"/>
            <a:satOff val="-3490"/>
            <a:lumOff val="-231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i="1" kern="1200"/>
            <a:t>“Love your enemies. Let them bring out the best in you, not the worst. When someone gives you a hard time, respond with the energies of prayer, for then you are working out of your true selves, your God-created selves. This is what God does” (Matthew 5:43 MSG).</a:t>
          </a:r>
          <a:endParaRPr lang="en-US" sz="1700" kern="1200"/>
        </a:p>
      </dsp:txBody>
      <dsp:txXfrm>
        <a:off x="1636635" y="2650968"/>
        <a:ext cx="7491097" cy="1056317"/>
      </dsp:txXfrm>
    </dsp:sp>
    <dsp:sp modelId="{55DAA533-3602-44BC-9D2F-210F2BD44E41}">
      <dsp:nvSpPr>
        <dsp:cNvPr id="0" name=""/>
        <dsp:cNvSpPr/>
      </dsp:nvSpPr>
      <dsp:spPr>
        <a:xfrm>
          <a:off x="8358710" y="850884"/>
          <a:ext cx="729329" cy="729329"/>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8522809" y="850884"/>
        <a:ext cx="401131" cy="548820"/>
      </dsp:txXfrm>
    </dsp:sp>
    <dsp:sp modelId="{DF7731EA-E1D9-43F7-B320-49B90F62F969}">
      <dsp:nvSpPr>
        <dsp:cNvPr id="0" name=""/>
        <dsp:cNvSpPr/>
      </dsp:nvSpPr>
      <dsp:spPr>
        <a:xfrm>
          <a:off x="9160596" y="2152456"/>
          <a:ext cx="729329" cy="729329"/>
        </a:xfrm>
        <a:prstGeom prst="downArrow">
          <a:avLst>
            <a:gd name="adj1" fmla="val 55000"/>
            <a:gd name="adj2" fmla="val 45000"/>
          </a:avLst>
        </a:prstGeom>
        <a:solidFill>
          <a:schemeClr val="accent2">
            <a:tint val="40000"/>
            <a:alpha val="90000"/>
            <a:hueOff val="-314695"/>
            <a:satOff val="-9638"/>
            <a:lumOff val="-5112"/>
            <a:alphaOff val="0"/>
          </a:schemeClr>
        </a:solidFill>
        <a:ln w="12700" cap="flat" cmpd="sng" algn="ctr">
          <a:solidFill>
            <a:schemeClr val="accent2">
              <a:tint val="40000"/>
              <a:alpha val="90000"/>
              <a:hueOff val="-314695"/>
              <a:satOff val="-9638"/>
              <a:lumOff val="-511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9324695" y="2152456"/>
        <a:ext cx="401131" cy="5488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F30EB7-F8E5-4625-BFA1-C6E5D256FC66}">
      <dsp:nvSpPr>
        <dsp:cNvPr id="0" name=""/>
        <dsp:cNvSpPr/>
      </dsp:nvSpPr>
      <dsp:spPr>
        <a:xfrm>
          <a:off x="0" y="105129"/>
          <a:ext cx="10691811" cy="62361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1" u="sng" kern="1200"/>
            <a:t>Promises to those who allow themselves to be moved with compassion</a:t>
          </a:r>
          <a:endParaRPr lang="en-US" sz="2600" kern="1200"/>
        </a:p>
      </dsp:txBody>
      <dsp:txXfrm>
        <a:off x="30442" y="135571"/>
        <a:ext cx="10630927" cy="562726"/>
      </dsp:txXfrm>
    </dsp:sp>
    <dsp:sp modelId="{CEE52BA2-CC68-4FA8-93BF-660F980F486F}">
      <dsp:nvSpPr>
        <dsp:cNvPr id="0" name=""/>
        <dsp:cNvSpPr/>
      </dsp:nvSpPr>
      <dsp:spPr>
        <a:xfrm>
          <a:off x="0" y="728740"/>
          <a:ext cx="10691811" cy="29062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9465"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b="1" kern="1200" dirty="0"/>
            <a:t>Prosperity </a:t>
          </a:r>
          <a:r>
            <a:rPr lang="en-US" sz="2000" kern="1200" dirty="0"/>
            <a:t>- The generous will prosper; those who refresh others will themselves be refreshed. (Prov. 11:25 NLT).</a:t>
          </a:r>
        </a:p>
        <a:p>
          <a:pPr marL="228600" lvl="1" indent="-228600" algn="l" defTabSz="889000">
            <a:lnSpc>
              <a:spcPct val="90000"/>
            </a:lnSpc>
            <a:spcBef>
              <a:spcPct val="0"/>
            </a:spcBef>
            <a:spcAft>
              <a:spcPct val="20000"/>
            </a:spcAft>
            <a:buChar char="•"/>
          </a:pPr>
          <a:r>
            <a:rPr lang="en-US" sz="2000" kern="1200"/>
            <a:t>Mercy to the needy is a loan to God, and God pays back those loans in full (Prov. 19:17 MSG).</a:t>
          </a:r>
        </a:p>
        <a:p>
          <a:pPr marL="228600" lvl="1" indent="-228600" algn="l" defTabSz="889000">
            <a:lnSpc>
              <a:spcPct val="90000"/>
            </a:lnSpc>
            <a:spcBef>
              <a:spcPct val="0"/>
            </a:spcBef>
            <a:spcAft>
              <a:spcPct val="20000"/>
            </a:spcAft>
            <a:buChar char="•"/>
          </a:pPr>
          <a:r>
            <a:rPr lang="en-US" sz="2000" kern="1200"/>
            <a:t>He who gives to the poor will not lack, but he who hides his eyes will have many curses (Prov. 28:27).</a:t>
          </a:r>
        </a:p>
        <a:p>
          <a:pPr marL="228600" lvl="1" indent="-228600" algn="l" defTabSz="889000">
            <a:lnSpc>
              <a:spcPct val="90000"/>
            </a:lnSpc>
            <a:spcBef>
              <a:spcPct val="0"/>
            </a:spcBef>
            <a:spcAft>
              <a:spcPct val="20000"/>
            </a:spcAft>
            <a:buChar char="•"/>
          </a:pPr>
          <a:r>
            <a:rPr lang="en-US" sz="2000" b="1" kern="1200"/>
            <a:t>All grace </a:t>
          </a:r>
          <a:r>
            <a:rPr lang="en-US" sz="2000" kern="1200"/>
            <a:t>- And God is able to make all grace (every favor and earthly blessing) come to you in abundance, so that you may always and under all circumstances and whatever the need be self-sufficient [possessing enough to require no aid or support and furnished in abundance for every good work and charitable donation] (2 Cor. 9:8 AMP).</a:t>
          </a:r>
        </a:p>
      </dsp:txBody>
      <dsp:txXfrm>
        <a:off x="0" y="728740"/>
        <a:ext cx="10691811" cy="29062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DF0AF1-AC37-47CA-B607-82EC1D943DBA}">
      <dsp:nvSpPr>
        <dsp:cNvPr id="0" name=""/>
        <dsp:cNvSpPr/>
      </dsp:nvSpPr>
      <dsp:spPr>
        <a:xfrm>
          <a:off x="0" y="40731"/>
          <a:ext cx="7442201" cy="100386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Longsuffering is an aspect of unconditional love – 1 Cor. 13:4.</a:t>
          </a:r>
        </a:p>
      </dsp:txBody>
      <dsp:txXfrm>
        <a:off x="49004" y="89735"/>
        <a:ext cx="7344193" cy="905852"/>
      </dsp:txXfrm>
    </dsp:sp>
    <dsp:sp modelId="{D160138C-1762-48B3-B3D4-EC7AE1C0396A}">
      <dsp:nvSpPr>
        <dsp:cNvPr id="0" name=""/>
        <dsp:cNvSpPr/>
      </dsp:nvSpPr>
      <dsp:spPr>
        <a:xfrm>
          <a:off x="0" y="1119472"/>
          <a:ext cx="7442201" cy="1003860"/>
        </a:xfrm>
        <a:prstGeom prst="roundRect">
          <a:avLst/>
        </a:prstGeom>
        <a:solidFill>
          <a:schemeClr val="accent5">
            <a:hueOff val="4752235"/>
            <a:satOff val="-6665"/>
            <a:lumOff val="-68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Longsuffering is one of the nine fruits of the Holy Spirit – Gal. 5:22-23.</a:t>
          </a:r>
        </a:p>
      </dsp:txBody>
      <dsp:txXfrm>
        <a:off x="49004" y="1168476"/>
        <a:ext cx="7344193" cy="905852"/>
      </dsp:txXfrm>
    </dsp:sp>
    <dsp:sp modelId="{149AB853-DB35-4738-B7D6-E30CCBEB2254}">
      <dsp:nvSpPr>
        <dsp:cNvPr id="0" name=""/>
        <dsp:cNvSpPr/>
      </dsp:nvSpPr>
      <dsp:spPr>
        <a:xfrm>
          <a:off x="0" y="2198212"/>
          <a:ext cx="7442201" cy="1003860"/>
        </a:xfrm>
        <a:prstGeom prst="roundRect">
          <a:avLst/>
        </a:prstGeom>
        <a:solidFill>
          <a:schemeClr val="accent5">
            <a:hueOff val="9504470"/>
            <a:satOff val="-13330"/>
            <a:lumOff val="-137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We choose to “put on” longsuffering – Col. 3:12-14.</a:t>
          </a:r>
        </a:p>
      </dsp:txBody>
      <dsp:txXfrm>
        <a:off x="49004" y="2247216"/>
        <a:ext cx="7344193" cy="905852"/>
      </dsp:txXfrm>
    </dsp:sp>
    <dsp:sp modelId="{14E48C64-F659-4970-9FF7-2208BD09C0E7}">
      <dsp:nvSpPr>
        <dsp:cNvPr id="0" name=""/>
        <dsp:cNvSpPr/>
      </dsp:nvSpPr>
      <dsp:spPr>
        <a:xfrm>
          <a:off x="0" y="3276952"/>
          <a:ext cx="7442201" cy="1003860"/>
        </a:xfrm>
        <a:prstGeom prst="roundRect">
          <a:avLst/>
        </a:prstGeom>
        <a:solidFill>
          <a:schemeClr val="accent5">
            <a:hueOff val="14256705"/>
            <a:satOff val="-19995"/>
            <a:lumOff val="-20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We choose to put on Christian character – 1 Thess. 5:14-16.</a:t>
          </a:r>
        </a:p>
      </dsp:txBody>
      <dsp:txXfrm>
        <a:off x="49004" y="3325956"/>
        <a:ext cx="7344193" cy="905852"/>
      </dsp:txXfrm>
    </dsp:sp>
    <dsp:sp modelId="{1FD95F56-3C41-44A1-BB48-F5D69BD27B8F}">
      <dsp:nvSpPr>
        <dsp:cNvPr id="0" name=""/>
        <dsp:cNvSpPr/>
      </dsp:nvSpPr>
      <dsp:spPr>
        <a:xfrm>
          <a:off x="0" y="4355692"/>
          <a:ext cx="7442201" cy="1003860"/>
        </a:xfrm>
        <a:prstGeom prst="roundRect">
          <a:avLst/>
        </a:prstGeom>
        <a:solidFill>
          <a:schemeClr val="accent5">
            <a:hueOff val="19008940"/>
            <a:satOff val="-26660"/>
            <a:lumOff val="-274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We must teach with longsuffering – 2 Tim. 4:2.</a:t>
          </a:r>
        </a:p>
      </dsp:txBody>
      <dsp:txXfrm>
        <a:off x="49004" y="4404696"/>
        <a:ext cx="7344193" cy="9058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19EFA7-BCEC-4AA1-A064-081F902F6264}">
      <dsp:nvSpPr>
        <dsp:cNvPr id="0" name=""/>
        <dsp:cNvSpPr/>
      </dsp:nvSpPr>
      <dsp:spPr>
        <a:xfrm>
          <a:off x="0" y="0"/>
          <a:ext cx="5594509" cy="141732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i="1" kern="1200"/>
            <a:t>Admonish (warn and seriously advise) those who are out of line [the loafers, the disorderly, and the unruly]; encourage the timid and fainthearted, help and give your support to the weak souls, [and] be very patient with everybody [always keeping your temper].</a:t>
          </a:r>
          <a:endParaRPr lang="en-US" sz="1500" kern="1200"/>
        </a:p>
      </dsp:txBody>
      <dsp:txXfrm>
        <a:off x="41512" y="41512"/>
        <a:ext cx="4065110" cy="1334296"/>
      </dsp:txXfrm>
    </dsp:sp>
    <dsp:sp modelId="{D67B8637-BE89-4DB7-8D37-42D0A84DED31}">
      <dsp:nvSpPr>
        <dsp:cNvPr id="0" name=""/>
        <dsp:cNvSpPr/>
      </dsp:nvSpPr>
      <dsp:spPr>
        <a:xfrm>
          <a:off x="493633" y="1653539"/>
          <a:ext cx="5594509" cy="141732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i="1" kern="1200"/>
            <a:t>See that none of you repays another with evil for evil, but always aim to show kindness and seek to do good to one another and to everybody.</a:t>
          </a:r>
          <a:endParaRPr lang="en-US" sz="1500" kern="1200"/>
        </a:p>
      </dsp:txBody>
      <dsp:txXfrm>
        <a:off x="535145" y="1695051"/>
        <a:ext cx="4096594" cy="1334296"/>
      </dsp:txXfrm>
    </dsp:sp>
    <dsp:sp modelId="{B3749679-3B59-4915-AF0E-7A7A5098E0E9}">
      <dsp:nvSpPr>
        <dsp:cNvPr id="0" name=""/>
        <dsp:cNvSpPr/>
      </dsp:nvSpPr>
      <dsp:spPr>
        <a:xfrm>
          <a:off x="987266" y="3307079"/>
          <a:ext cx="5594509" cy="141732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i="1" kern="1200"/>
            <a:t>Be happy [in your faith] and rejoice and be glad-hearted continually (always) (1 Thessalonians 5:14-16 AMP).</a:t>
          </a:r>
          <a:endParaRPr lang="en-US" sz="1500" kern="1200"/>
        </a:p>
      </dsp:txBody>
      <dsp:txXfrm>
        <a:off x="1028778" y="3348591"/>
        <a:ext cx="4096594" cy="1334296"/>
      </dsp:txXfrm>
    </dsp:sp>
    <dsp:sp modelId="{A443727F-C087-4FE3-81A5-9D4E7E480023}">
      <dsp:nvSpPr>
        <dsp:cNvPr id="0" name=""/>
        <dsp:cNvSpPr/>
      </dsp:nvSpPr>
      <dsp:spPr>
        <a:xfrm>
          <a:off x="4673251" y="1074801"/>
          <a:ext cx="921258" cy="921258"/>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4880534" y="1074801"/>
        <a:ext cx="506692" cy="693247"/>
      </dsp:txXfrm>
    </dsp:sp>
    <dsp:sp modelId="{36DC7111-A3E2-4679-ABB1-59F083BD6FE1}">
      <dsp:nvSpPr>
        <dsp:cNvPr id="0" name=""/>
        <dsp:cNvSpPr/>
      </dsp:nvSpPr>
      <dsp:spPr>
        <a:xfrm>
          <a:off x="5166884" y="2718892"/>
          <a:ext cx="921258" cy="921258"/>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374167" y="2718892"/>
        <a:ext cx="506692" cy="69324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8/21/2025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63032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8/21/2025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770397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8/21/2025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8975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8/21/2025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798925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8/21/2025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85768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8/21/2025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971779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8/21/2025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367637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8/21/2025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546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8/21/2025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577979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8/21/2025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79311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8/21/2025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91765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8/21/2025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187307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pic>
        <p:nvPicPr>
          <p:cNvPr id="4" name="Picture 3">
            <a:extLst>
              <a:ext uri="{FF2B5EF4-FFF2-40B4-BE49-F238E27FC236}">
                <a16:creationId xmlns:a16="http://schemas.microsoft.com/office/drawing/2014/main" id="{BDD229C5-0C78-DD3B-51CA-39A6DEB75089}"/>
              </a:ext>
            </a:extLst>
          </p:cNvPr>
          <p:cNvPicPr>
            <a:picLocks noChangeAspect="1"/>
          </p:cNvPicPr>
          <p:nvPr/>
        </p:nvPicPr>
        <p:blipFill>
          <a:blip r:embed="rId2"/>
          <a:srcRect t="6639"/>
          <a:stretch>
            <a:fillRect/>
          </a:stretch>
        </p:blipFill>
        <p:spPr>
          <a:xfrm>
            <a:off x="20" y="10"/>
            <a:ext cx="12191979" cy="6857990"/>
          </a:xfrm>
          <a:prstGeom prst="rect">
            <a:avLst/>
          </a:prstGeom>
        </p:spPr>
      </p:pic>
      <p:sp>
        <p:nvSpPr>
          <p:cNvPr id="11" name="Rectangle 10">
            <a:extLst>
              <a:ext uri="{FF2B5EF4-FFF2-40B4-BE49-F238E27FC236}">
                <a16:creationId xmlns:a16="http://schemas.microsoft.com/office/drawing/2014/main" id="{D21F66AB-6D67-4C86-A415-0B6E4EEC5A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3811" y="423809"/>
            <a:ext cx="6858002" cy="6010383"/>
          </a:xfrm>
          <a:prstGeom prst="rect">
            <a:avLst/>
          </a:prstGeom>
          <a:gradFill>
            <a:gsLst>
              <a:gs pos="0">
                <a:schemeClr val="bg1">
                  <a:alpha val="0"/>
                </a:schemeClr>
              </a:gs>
              <a:gs pos="46000">
                <a:schemeClr val="bg1">
                  <a:alpha val="31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sp>
        <p:nvSpPr>
          <p:cNvPr id="2" name="Title 1">
            <a:extLst>
              <a:ext uri="{FF2B5EF4-FFF2-40B4-BE49-F238E27FC236}">
                <a16:creationId xmlns:a16="http://schemas.microsoft.com/office/drawing/2014/main" id="{AEE2740E-D410-B478-6DAE-E02C6D503DBA}"/>
              </a:ext>
            </a:extLst>
          </p:cNvPr>
          <p:cNvSpPr>
            <a:spLocks noGrp="1"/>
          </p:cNvSpPr>
          <p:nvPr>
            <p:ph type="ctrTitle"/>
          </p:nvPr>
        </p:nvSpPr>
        <p:spPr>
          <a:xfrm>
            <a:off x="313786" y="908651"/>
            <a:ext cx="5230366" cy="4005454"/>
          </a:xfrm>
        </p:spPr>
        <p:txBody>
          <a:bodyPr anchor="t">
            <a:normAutofit/>
          </a:bodyPr>
          <a:lstStyle/>
          <a:p>
            <a:r>
              <a:rPr lang="en-US" sz="6800" dirty="0"/>
              <a:t>Christ-Like Character</a:t>
            </a:r>
            <a:endParaRPr lang="en-IN" sz="6800" dirty="0"/>
          </a:p>
        </p:txBody>
      </p:sp>
      <p:sp>
        <p:nvSpPr>
          <p:cNvPr id="3" name="Subtitle 2">
            <a:extLst>
              <a:ext uri="{FF2B5EF4-FFF2-40B4-BE49-F238E27FC236}">
                <a16:creationId xmlns:a16="http://schemas.microsoft.com/office/drawing/2014/main" id="{C522F06C-956D-96E5-1F01-791FF539BD3A}"/>
              </a:ext>
            </a:extLst>
          </p:cNvPr>
          <p:cNvSpPr>
            <a:spLocks noGrp="1"/>
          </p:cNvSpPr>
          <p:nvPr>
            <p:ph type="subTitle" idx="1"/>
          </p:nvPr>
        </p:nvSpPr>
        <p:spPr>
          <a:xfrm>
            <a:off x="313787" y="5050632"/>
            <a:ext cx="3793200" cy="1129888"/>
          </a:xfrm>
        </p:spPr>
        <p:txBody>
          <a:bodyPr anchor="b">
            <a:normAutofit/>
          </a:bodyPr>
          <a:lstStyle/>
          <a:p>
            <a:endParaRPr lang="en-IN" sz="2200"/>
          </a:p>
        </p:txBody>
      </p:sp>
      <p:cxnSp>
        <p:nvCxnSpPr>
          <p:cNvPr id="13" name="Straight Connector 12">
            <a:extLst>
              <a:ext uri="{FF2B5EF4-FFF2-40B4-BE49-F238E27FC236}">
                <a16:creationId xmlns:a16="http://schemas.microsoft.com/office/drawing/2014/main" id="{0B66F5E1-B07D-4718-F4B4-5FCE4B7E8F4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9006" y="727509"/>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045626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68B2C62-7648-4430-90D5-AE0F252AF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84E865-61D7-666C-D5F3-DC4D48A62E61}"/>
              </a:ext>
            </a:extLst>
          </p:cNvPr>
          <p:cNvSpPr>
            <a:spLocks noGrp="1"/>
          </p:cNvSpPr>
          <p:nvPr>
            <p:ph type="title"/>
          </p:nvPr>
        </p:nvSpPr>
        <p:spPr>
          <a:xfrm>
            <a:off x="704088" y="914400"/>
            <a:ext cx="3660776" cy="4404064"/>
          </a:xfrm>
        </p:spPr>
        <p:txBody>
          <a:bodyPr>
            <a:normAutofit/>
          </a:bodyPr>
          <a:lstStyle/>
          <a:p>
            <a:r>
              <a:rPr lang="en-US"/>
              <a:t>Meditate - and grow in patience</a:t>
            </a:r>
            <a:endParaRPr lang="en-IN" dirty="0"/>
          </a:p>
        </p:txBody>
      </p:sp>
      <p:cxnSp>
        <p:nvCxnSpPr>
          <p:cNvPr id="15" name="Straight Connector 14">
            <a:extLst>
              <a:ext uri="{FF2B5EF4-FFF2-40B4-BE49-F238E27FC236}">
                <a16:creationId xmlns:a16="http://schemas.microsoft.com/office/drawing/2014/main" id="{B75B4F83-6FDB-4998-8E11-31CE6E7040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0794B99-5B9D-4B94-9505-1EDED76CD6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6" name="Content Placeholder 2">
            <a:extLst>
              <a:ext uri="{FF2B5EF4-FFF2-40B4-BE49-F238E27FC236}">
                <a16:creationId xmlns:a16="http://schemas.microsoft.com/office/drawing/2014/main" id="{D39CBAE0-B7F6-7ECF-D1EE-3ABDD72B2BA4}"/>
              </a:ext>
            </a:extLst>
          </p:cNvPr>
          <p:cNvGraphicFramePr>
            <a:graphicFrameLocks noGrp="1"/>
          </p:cNvGraphicFramePr>
          <p:nvPr>
            <p:ph idx="1"/>
            <p:extLst>
              <p:ext uri="{D42A27DB-BD31-4B8C-83A1-F6EECF244321}">
                <p14:modId xmlns:p14="http://schemas.microsoft.com/office/powerpoint/2010/main" val="1041335027"/>
              </p:ext>
            </p:extLst>
          </p:nvPr>
        </p:nvGraphicFramePr>
        <p:xfrm>
          <a:off x="4876800" y="1066801"/>
          <a:ext cx="6581776"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181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74D24-B58D-ECFC-1A3B-DB460C22D312}"/>
              </a:ext>
            </a:extLst>
          </p:cNvPr>
          <p:cNvSpPr>
            <a:spLocks noGrp="1"/>
          </p:cNvSpPr>
          <p:nvPr>
            <p:ph type="title"/>
          </p:nvPr>
        </p:nvSpPr>
        <p:spPr/>
        <p:txBody>
          <a:bodyPr>
            <a:normAutofit/>
          </a:bodyPr>
          <a:lstStyle/>
          <a:p>
            <a:r>
              <a:rPr lang="en-US" b="1" dirty="0"/>
              <a:t>Promises to the patient</a:t>
            </a:r>
            <a:endParaRPr lang="en-IN" dirty="0"/>
          </a:p>
        </p:txBody>
      </p:sp>
      <p:sp>
        <p:nvSpPr>
          <p:cNvPr id="3" name="Content Placeholder 2">
            <a:extLst>
              <a:ext uri="{FF2B5EF4-FFF2-40B4-BE49-F238E27FC236}">
                <a16:creationId xmlns:a16="http://schemas.microsoft.com/office/drawing/2014/main" id="{5C3D436E-B71E-1687-E7E6-4A72C2BCEC0C}"/>
              </a:ext>
            </a:extLst>
          </p:cNvPr>
          <p:cNvSpPr>
            <a:spLocks noGrp="1"/>
          </p:cNvSpPr>
          <p:nvPr>
            <p:ph idx="1"/>
          </p:nvPr>
        </p:nvSpPr>
        <p:spPr/>
        <p:txBody>
          <a:bodyPr>
            <a:normAutofit lnSpcReduction="10000"/>
          </a:bodyPr>
          <a:lstStyle/>
          <a:p>
            <a:pPr lvl="2"/>
            <a:r>
              <a:rPr lang="en-US" sz="2800" b="1" dirty="0"/>
              <a:t>You will receive </a:t>
            </a:r>
            <a:r>
              <a:rPr lang="en-US" sz="2800" b="1" i="1" dirty="0"/>
              <a:t>all </a:t>
            </a:r>
            <a:r>
              <a:rPr lang="en-US" sz="2800" b="1" dirty="0"/>
              <a:t>the promises of God </a:t>
            </a:r>
            <a:r>
              <a:rPr lang="en-US" sz="2800" dirty="0"/>
              <a:t>- That you do not become sluggish, but imitate those who through faith and patience inherit the promises (Hebrews 6:12).</a:t>
            </a:r>
            <a:r>
              <a:rPr lang="en-IN" sz="2400" dirty="0"/>
              <a:t> </a:t>
            </a:r>
            <a:r>
              <a:rPr lang="en-US" sz="2800" dirty="0"/>
              <a:t>And so, after he [Abraham] had patiently endured, he obtained the promise (Hebrews 6:15).</a:t>
            </a:r>
            <a:endParaRPr lang="en-IN" sz="2800" dirty="0"/>
          </a:p>
          <a:p>
            <a:pPr lvl="2"/>
            <a:r>
              <a:rPr lang="en-US" sz="2800" b="1" dirty="0"/>
              <a:t>Joy </a:t>
            </a:r>
            <a:r>
              <a:rPr lang="en-US" sz="2800" dirty="0"/>
              <a:t>- Strengthened with all might, according to His glorious power, for all patience and longsuffering with joy (Colossians 1:11).</a:t>
            </a:r>
            <a:endParaRPr lang="en-IN" sz="2400" dirty="0"/>
          </a:p>
        </p:txBody>
      </p:sp>
    </p:spTree>
    <p:extLst>
      <p:ext uri="{BB962C8B-B14F-4D97-AF65-F5344CB8AC3E}">
        <p14:creationId xmlns:p14="http://schemas.microsoft.com/office/powerpoint/2010/main" val="1447053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549D92-70BD-DE4E-F619-39A4C6A61DCE}"/>
              </a:ext>
            </a:extLst>
          </p:cNvPr>
          <p:cNvSpPr>
            <a:spLocks noGrp="1"/>
          </p:cNvSpPr>
          <p:nvPr>
            <p:ph type="title"/>
          </p:nvPr>
        </p:nvSpPr>
        <p:spPr>
          <a:xfrm>
            <a:off x="5248656" y="914400"/>
            <a:ext cx="6236208" cy="1307592"/>
          </a:xfrm>
        </p:spPr>
        <p:txBody>
          <a:bodyPr>
            <a:normAutofit/>
          </a:bodyPr>
          <a:lstStyle/>
          <a:p>
            <a:r>
              <a:rPr lang="en-US" dirty="0"/>
              <a:t>RECAP</a:t>
            </a:r>
            <a:endParaRPr lang="en-IN" dirty="0"/>
          </a:p>
        </p:txBody>
      </p:sp>
      <p:pic>
        <p:nvPicPr>
          <p:cNvPr id="5" name="Picture 4" descr="A person's hand with illuminated lights">
            <a:extLst>
              <a:ext uri="{FF2B5EF4-FFF2-40B4-BE49-F238E27FC236}">
                <a16:creationId xmlns:a16="http://schemas.microsoft.com/office/drawing/2014/main" id="{1E4FCF48-A500-9A05-367F-9939FAD7A0DF}"/>
              </a:ext>
            </a:extLst>
          </p:cNvPr>
          <p:cNvPicPr>
            <a:picLocks noChangeAspect="1"/>
          </p:cNvPicPr>
          <p:nvPr/>
        </p:nvPicPr>
        <p:blipFill>
          <a:blip r:embed="rId2"/>
          <a:srcRect l="31865" r="22745" b="-2"/>
          <a:stretch>
            <a:fillRect/>
          </a:stretch>
        </p:blipFill>
        <p:spPr>
          <a:xfrm>
            <a:off x="20" y="-1"/>
            <a:ext cx="4663420" cy="6858001"/>
          </a:xfrm>
          <a:prstGeom prst="rect">
            <a:avLst/>
          </a:prstGeom>
        </p:spPr>
      </p:pic>
      <p:cxnSp>
        <p:nvCxnSpPr>
          <p:cNvPr id="11" name="Straight Connector 10">
            <a:extLst>
              <a:ext uri="{FF2B5EF4-FFF2-40B4-BE49-F238E27FC236}">
                <a16:creationId xmlns:a16="http://schemas.microsoft.com/office/drawing/2014/main" id="{D2E57F3D-33BE-4306-87E6-2457637195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46871"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D176DFA-F5B3-BEF5-1248-B24B43C4C1DB}"/>
              </a:ext>
            </a:extLst>
          </p:cNvPr>
          <p:cNvSpPr>
            <a:spLocks noGrp="1"/>
          </p:cNvSpPr>
          <p:nvPr>
            <p:ph idx="1"/>
          </p:nvPr>
        </p:nvSpPr>
        <p:spPr>
          <a:xfrm>
            <a:off x="5248656" y="2221992"/>
            <a:ext cx="6236208" cy="3941064"/>
          </a:xfrm>
        </p:spPr>
        <p:txBody>
          <a:bodyPr>
            <a:normAutofit/>
          </a:bodyPr>
          <a:lstStyle/>
          <a:p>
            <a:r>
              <a:rPr lang="en-US" dirty="0"/>
              <a:t>To equip you with the unseen ideals and the non-negotiable traits that guide people of Christ-like character, including humility, faithfulness, forgiveness, courage, integrity, loyalty, diligence, gratitude, compassion, and patience</a:t>
            </a:r>
            <a:endParaRPr lang="en-IN" dirty="0"/>
          </a:p>
          <a:p>
            <a:pPr lvl="0"/>
            <a:r>
              <a:rPr lang="en-US" dirty="0"/>
              <a:t>You will learn how to tap into the power to always do the right thing.</a:t>
            </a:r>
            <a:endParaRPr lang="en-IN" dirty="0"/>
          </a:p>
          <a:p>
            <a:pPr lvl="0"/>
            <a:r>
              <a:rPr lang="en-US" dirty="0"/>
              <a:t>You will learn to stay in a place with God where the anointing on your lives can flow and bring the unseen riches of the Kingdom of God to those around you.</a:t>
            </a:r>
            <a:endParaRPr lang="en-IN" dirty="0"/>
          </a:p>
        </p:txBody>
      </p:sp>
    </p:spTree>
    <p:extLst>
      <p:ext uri="{BB962C8B-B14F-4D97-AF65-F5344CB8AC3E}">
        <p14:creationId xmlns:p14="http://schemas.microsoft.com/office/powerpoint/2010/main" val="3074820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68B2C62-7648-4430-90D5-AE0F252AF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9D9B9A-6A9B-2F0B-AC12-49FF3A083122}"/>
              </a:ext>
            </a:extLst>
          </p:cNvPr>
          <p:cNvSpPr>
            <a:spLocks noGrp="1"/>
          </p:cNvSpPr>
          <p:nvPr>
            <p:ph type="title"/>
          </p:nvPr>
        </p:nvSpPr>
        <p:spPr>
          <a:xfrm>
            <a:off x="700087" y="909638"/>
            <a:ext cx="10691813" cy="1155618"/>
          </a:xfrm>
        </p:spPr>
        <p:txBody>
          <a:bodyPr>
            <a:normAutofit/>
          </a:bodyPr>
          <a:lstStyle/>
          <a:p>
            <a:r>
              <a:rPr lang="en-US" sz="3700"/>
              <a:t>Last Week – Compassion (Deep-seated caring)</a:t>
            </a:r>
            <a:endParaRPr lang="en-IN" sz="3700"/>
          </a:p>
        </p:txBody>
      </p:sp>
      <p:cxnSp>
        <p:nvCxnSpPr>
          <p:cNvPr id="11" name="Straight Connector 10">
            <a:extLst>
              <a:ext uri="{FF2B5EF4-FFF2-40B4-BE49-F238E27FC236}">
                <a16:creationId xmlns:a16="http://schemas.microsoft.com/office/drawing/2014/main" id="{AAD0195E-7F27-4D06-9427-0C121D721A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D74C2FC-3228-4FC1-B97B-87AD35508D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C9425366-3C9B-978C-06A3-5DCE9D1357A6}"/>
              </a:ext>
            </a:extLst>
          </p:cNvPr>
          <p:cNvGraphicFramePr>
            <a:graphicFrameLocks noGrp="1"/>
          </p:cNvGraphicFramePr>
          <p:nvPr>
            <p:ph idx="1"/>
            <p:extLst>
              <p:ext uri="{D42A27DB-BD31-4B8C-83A1-F6EECF244321}">
                <p14:modId xmlns:p14="http://schemas.microsoft.com/office/powerpoint/2010/main" val="2229549404"/>
              </p:ext>
            </p:extLst>
          </p:nvPr>
        </p:nvGraphicFramePr>
        <p:xfrm>
          <a:off x="700088" y="2222500"/>
          <a:ext cx="10691812" cy="3740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9694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87A6C16-7499-5642-A9D8-F32952500449}"/>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F68B2C62-7648-4430-90D5-AE0F252AF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EFC989-2C2D-DE64-7909-73991B065857}"/>
              </a:ext>
            </a:extLst>
          </p:cNvPr>
          <p:cNvSpPr>
            <a:spLocks noGrp="1"/>
          </p:cNvSpPr>
          <p:nvPr>
            <p:ph type="title"/>
          </p:nvPr>
        </p:nvSpPr>
        <p:spPr>
          <a:xfrm>
            <a:off x="700087" y="909638"/>
            <a:ext cx="10691813" cy="1155618"/>
          </a:xfrm>
        </p:spPr>
        <p:txBody>
          <a:bodyPr>
            <a:normAutofit/>
          </a:bodyPr>
          <a:lstStyle/>
          <a:p>
            <a:r>
              <a:rPr lang="en-US" sz="3700"/>
              <a:t>Last Week – Compassion (Deep-seated caring)</a:t>
            </a:r>
            <a:endParaRPr lang="en-IN" sz="3700"/>
          </a:p>
        </p:txBody>
      </p:sp>
      <p:cxnSp>
        <p:nvCxnSpPr>
          <p:cNvPr id="20" name="Straight Connector 19">
            <a:extLst>
              <a:ext uri="{FF2B5EF4-FFF2-40B4-BE49-F238E27FC236}">
                <a16:creationId xmlns:a16="http://schemas.microsoft.com/office/drawing/2014/main" id="{AAD0195E-7F27-4D06-9427-0C121D721A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D74C2FC-3228-4FC1-B97B-87AD35508D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16BD4B7B-53C7-4ABF-7875-039F477B9395}"/>
              </a:ext>
            </a:extLst>
          </p:cNvPr>
          <p:cNvGraphicFramePr>
            <a:graphicFrameLocks noGrp="1"/>
          </p:cNvGraphicFramePr>
          <p:nvPr>
            <p:ph idx="1"/>
            <p:extLst>
              <p:ext uri="{D42A27DB-BD31-4B8C-83A1-F6EECF244321}">
                <p14:modId xmlns:p14="http://schemas.microsoft.com/office/powerpoint/2010/main" val="922520248"/>
              </p:ext>
            </p:extLst>
          </p:nvPr>
        </p:nvGraphicFramePr>
        <p:xfrm>
          <a:off x="700088" y="2222500"/>
          <a:ext cx="10691812" cy="3740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4531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CFF5121-0832-D2D0-0810-C58DDF3E9F1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68B2C62-7648-4430-90D5-AE0F252AF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7C2A2C-3BA9-770B-476C-A23B939E5FBA}"/>
              </a:ext>
            </a:extLst>
          </p:cNvPr>
          <p:cNvSpPr>
            <a:spLocks noGrp="1"/>
          </p:cNvSpPr>
          <p:nvPr>
            <p:ph type="title"/>
          </p:nvPr>
        </p:nvSpPr>
        <p:spPr>
          <a:xfrm>
            <a:off x="700087" y="909638"/>
            <a:ext cx="10691813" cy="1155618"/>
          </a:xfrm>
        </p:spPr>
        <p:txBody>
          <a:bodyPr>
            <a:normAutofit/>
          </a:bodyPr>
          <a:lstStyle/>
          <a:p>
            <a:r>
              <a:rPr lang="en-US" sz="3700"/>
              <a:t>Last Week – Compassion (Deep-seated caring)</a:t>
            </a:r>
            <a:endParaRPr lang="en-IN" sz="3700"/>
          </a:p>
        </p:txBody>
      </p:sp>
      <p:cxnSp>
        <p:nvCxnSpPr>
          <p:cNvPr id="11" name="Straight Connector 10">
            <a:extLst>
              <a:ext uri="{FF2B5EF4-FFF2-40B4-BE49-F238E27FC236}">
                <a16:creationId xmlns:a16="http://schemas.microsoft.com/office/drawing/2014/main" id="{AAD0195E-7F27-4D06-9427-0C121D721A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D74C2FC-3228-4FC1-B97B-87AD35508D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F4F2FB22-8262-9C14-A8B4-4B2ACCDC2EFF}"/>
              </a:ext>
            </a:extLst>
          </p:cNvPr>
          <p:cNvGraphicFramePr>
            <a:graphicFrameLocks noGrp="1"/>
          </p:cNvGraphicFramePr>
          <p:nvPr>
            <p:ph idx="1"/>
            <p:extLst>
              <p:ext uri="{D42A27DB-BD31-4B8C-83A1-F6EECF244321}">
                <p14:modId xmlns:p14="http://schemas.microsoft.com/office/powerpoint/2010/main" val="1999490901"/>
              </p:ext>
            </p:extLst>
          </p:nvPr>
        </p:nvGraphicFramePr>
        <p:xfrm>
          <a:off x="700088" y="2222500"/>
          <a:ext cx="10691812" cy="3740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5316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8" name="Straight Connector 37">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42" name="Rectangle 41">
            <a:extLst>
              <a:ext uri="{FF2B5EF4-FFF2-40B4-BE49-F238E27FC236}">
                <a16:creationId xmlns:a16="http://schemas.microsoft.com/office/drawing/2014/main" id="{DEF92653-5D6D-47E6-8744-0DAF76E049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DE7CEA-4EB4-DBB2-AECC-536FC4E961FC}"/>
              </a:ext>
            </a:extLst>
          </p:cNvPr>
          <p:cNvSpPr>
            <a:spLocks noGrp="1"/>
          </p:cNvSpPr>
          <p:nvPr>
            <p:ph type="title"/>
          </p:nvPr>
        </p:nvSpPr>
        <p:spPr>
          <a:xfrm>
            <a:off x="678426" y="889820"/>
            <a:ext cx="9068889" cy="3598606"/>
          </a:xfrm>
        </p:spPr>
        <p:txBody>
          <a:bodyPr vert="horz" lIns="91440" tIns="45720" rIns="91440" bIns="45720" rtlCol="0" anchor="t">
            <a:normAutofit fontScale="90000"/>
          </a:bodyPr>
          <a:lstStyle/>
          <a:p>
            <a:pPr>
              <a:lnSpc>
                <a:spcPct val="90000"/>
              </a:lnSpc>
            </a:pPr>
            <a:r>
              <a:rPr lang="en-US" sz="15300" b="1" dirty="0"/>
              <a:t>Patience</a:t>
            </a:r>
            <a:r>
              <a:rPr lang="en-US" sz="6200" b="1" dirty="0"/>
              <a:t>  </a:t>
            </a:r>
            <a:br>
              <a:rPr lang="en-US" sz="6200" b="1" dirty="0"/>
            </a:br>
            <a:r>
              <a:rPr lang="en-US" sz="6200" b="1" dirty="0"/>
              <a:t>Suffering Long with Difficult People</a:t>
            </a:r>
            <a:br>
              <a:rPr lang="en-US" sz="6200" b="1" dirty="0"/>
            </a:br>
            <a:endParaRPr lang="en-US" sz="6200" dirty="0"/>
          </a:p>
        </p:txBody>
      </p:sp>
      <p:sp>
        <p:nvSpPr>
          <p:cNvPr id="3" name="Content Placeholder 2">
            <a:extLst>
              <a:ext uri="{FF2B5EF4-FFF2-40B4-BE49-F238E27FC236}">
                <a16:creationId xmlns:a16="http://schemas.microsoft.com/office/drawing/2014/main" id="{84BAA786-CC09-F8E0-7166-841172DEC814}"/>
              </a:ext>
            </a:extLst>
          </p:cNvPr>
          <p:cNvSpPr>
            <a:spLocks noGrp="1"/>
          </p:cNvSpPr>
          <p:nvPr>
            <p:ph idx="1"/>
          </p:nvPr>
        </p:nvSpPr>
        <p:spPr>
          <a:xfrm>
            <a:off x="704088" y="4488426"/>
            <a:ext cx="6991776" cy="1302774"/>
          </a:xfrm>
        </p:spPr>
        <p:txBody>
          <a:bodyPr vert="horz" lIns="91440" tIns="45720" rIns="91440" bIns="45720" rtlCol="0" anchor="b">
            <a:normAutofit/>
          </a:bodyPr>
          <a:lstStyle/>
          <a:p>
            <a:pPr marL="0" indent="0">
              <a:buNone/>
            </a:pPr>
            <a:r>
              <a:rPr lang="en-US" sz="2400"/>
              <a:t>Week 12</a:t>
            </a:r>
            <a:endParaRPr lang="en-US" sz="2400" dirty="0"/>
          </a:p>
        </p:txBody>
      </p:sp>
      <p:cxnSp>
        <p:nvCxnSpPr>
          <p:cNvPr id="44" name="Straight Connector 43">
            <a:extLst>
              <a:ext uri="{FF2B5EF4-FFF2-40B4-BE49-F238E27FC236}">
                <a16:creationId xmlns:a16="http://schemas.microsoft.com/office/drawing/2014/main" id="{21A926A9-9B62-48DD-A56E-C2E86029C2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F1D0CB6C-6FF5-4985-B4B9-2C276BBBFE2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95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145D5-4156-7A9A-1A50-A0EAECEF82C2}"/>
              </a:ext>
            </a:extLst>
          </p:cNvPr>
          <p:cNvSpPr>
            <a:spLocks noGrp="1"/>
          </p:cNvSpPr>
          <p:nvPr>
            <p:ph type="title"/>
          </p:nvPr>
        </p:nvSpPr>
        <p:spPr/>
        <p:txBody>
          <a:bodyPr/>
          <a:lstStyle/>
          <a:p>
            <a:r>
              <a:rPr lang="en-US" dirty="0"/>
              <a:t>Meaning</a:t>
            </a:r>
            <a:endParaRPr lang="en-IN" dirty="0"/>
          </a:p>
        </p:txBody>
      </p:sp>
      <p:sp>
        <p:nvSpPr>
          <p:cNvPr id="3" name="Content Placeholder 2">
            <a:extLst>
              <a:ext uri="{FF2B5EF4-FFF2-40B4-BE49-F238E27FC236}">
                <a16:creationId xmlns:a16="http://schemas.microsoft.com/office/drawing/2014/main" id="{E8689722-B72C-3D19-F487-38D70AFD3CBA}"/>
              </a:ext>
            </a:extLst>
          </p:cNvPr>
          <p:cNvSpPr>
            <a:spLocks noGrp="1"/>
          </p:cNvSpPr>
          <p:nvPr>
            <p:ph idx="1"/>
          </p:nvPr>
        </p:nvSpPr>
        <p:spPr/>
        <p:txBody>
          <a:bodyPr/>
          <a:lstStyle/>
          <a:p>
            <a:pPr marL="0" indent="0">
              <a:buNone/>
            </a:pPr>
            <a:r>
              <a:rPr lang="en-US" b="1" dirty="0"/>
              <a:t>Two Greek words are translated “patience” in the New Testament.</a:t>
            </a:r>
            <a:endParaRPr lang="en-IN" b="1" dirty="0"/>
          </a:p>
          <a:p>
            <a:pPr marL="0" indent="0">
              <a:buNone/>
            </a:pPr>
            <a:endParaRPr lang="en-US" i="1" dirty="0"/>
          </a:p>
          <a:p>
            <a:pPr marL="0" indent="0">
              <a:buNone/>
            </a:pPr>
            <a:r>
              <a:rPr lang="en-US" i="1" dirty="0"/>
              <a:t>1. </a:t>
            </a:r>
            <a:r>
              <a:rPr lang="en-US" i="1" dirty="0" err="1"/>
              <a:t>hupomeno</a:t>
            </a:r>
            <a:r>
              <a:rPr lang="en-US" i="1" dirty="0"/>
              <a:t> </a:t>
            </a:r>
            <a:r>
              <a:rPr lang="en-US" dirty="0"/>
              <a:t>– endure, take patiently</a:t>
            </a:r>
            <a:endParaRPr lang="en-IN" dirty="0"/>
          </a:p>
          <a:p>
            <a:r>
              <a:rPr lang="en-US" dirty="0"/>
              <a:t>“Generally expresses patience with regard to things” (Vines 950).</a:t>
            </a:r>
            <a:endParaRPr lang="en-IN" dirty="0"/>
          </a:p>
          <a:p>
            <a:pPr marL="0" indent="0">
              <a:buNone/>
            </a:pPr>
            <a:endParaRPr lang="en-US" i="1" dirty="0"/>
          </a:p>
          <a:p>
            <a:pPr marL="0" indent="0">
              <a:buNone/>
            </a:pPr>
            <a:r>
              <a:rPr lang="en-US" i="1" dirty="0"/>
              <a:t>2. </a:t>
            </a:r>
            <a:r>
              <a:rPr lang="en-US" i="1" dirty="0" err="1"/>
              <a:t>makrothumeo</a:t>
            </a:r>
            <a:r>
              <a:rPr lang="en-US" i="1" dirty="0"/>
              <a:t> </a:t>
            </a:r>
            <a:r>
              <a:rPr lang="en-US" dirty="0"/>
              <a:t>– bear long, suffer long</a:t>
            </a:r>
            <a:endParaRPr lang="en-IN" dirty="0"/>
          </a:p>
          <a:p>
            <a:pPr lvl="0"/>
            <a:r>
              <a:rPr lang="en-US" dirty="0"/>
              <a:t>“Generally expresses patience with regard to people” (Vines 950).</a:t>
            </a:r>
            <a:endParaRPr lang="en-IN" dirty="0"/>
          </a:p>
          <a:p>
            <a:endParaRPr lang="en-IN" dirty="0"/>
          </a:p>
        </p:txBody>
      </p:sp>
    </p:spTree>
    <p:extLst>
      <p:ext uri="{BB962C8B-B14F-4D97-AF65-F5344CB8AC3E}">
        <p14:creationId xmlns:p14="http://schemas.microsoft.com/office/powerpoint/2010/main" val="65539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68B2C62-7648-4430-90D5-AE0F252AF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D982D8-3019-80A0-48AD-AC58BB6EA3E1}"/>
              </a:ext>
            </a:extLst>
          </p:cNvPr>
          <p:cNvSpPr>
            <a:spLocks noGrp="1"/>
          </p:cNvSpPr>
          <p:nvPr>
            <p:ph type="title"/>
          </p:nvPr>
        </p:nvSpPr>
        <p:spPr>
          <a:xfrm>
            <a:off x="704087" y="609601"/>
            <a:ext cx="2521714" cy="4488878"/>
          </a:xfrm>
        </p:spPr>
        <p:txBody>
          <a:bodyPr>
            <a:normAutofit/>
          </a:bodyPr>
          <a:lstStyle/>
          <a:p>
            <a:r>
              <a:rPr lang="en-US" sz="3000" b="1"/>
              <a:t>Instruction on long-suffering from the Scriptures</a:t>
            </a:r>
            <a:br>
              <a:rPr lang="en-IN" sz="3000" b="1"/>
            </a:br>
            <a:endParaRPr lang="en-IN" sz="3000"/>
          </a:p>
        </p:txBody>
      </p:sp>
      <p:cxnSp>
        <p:nvCxnSpPr>
          <p:cNvPr id="11" name="Straight Connector 10">
            <a:extLst>
              <a:ext uri="{FF2B5EF4-FFF2-40B4-BE49-F238E27FC236}">
                <a16:creationId xmlns:a16="http://schemas.microsoft.com/office/drawing/2014/main" id="{0ADD27CF-4CE1-2871-1ABA-40FCA4D032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3538488" y="723900"/>
            <a:ext cx="15948" cy="5450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9ABD50E0-E42A-DAA2-3503-6127B5981884}"/>
              </a:ext>
            </a:extLst>
          </p:cNvPr>
          <p:cNvGraphicFramePr>
            <a:graphicFrameLocks noGrp="1"/>
          </p:cNvGraphicFramePr>
          <p:nvPr>
            <p:ph idx="1"/>
            <p:extLst>
              <p:ext uri="{D42A27DB-BD31-4B8C-83A1-F6EECF244321}">
                <p14:modId xmlns:p14="http://schemas.microsoft.com/office/powerpoint/2010/main" val="1661132007"/>
              </p:ext>
            </p:extLst>
          </p:nvPr>
        </p:nvGraphicFramePr>
        <p:xfrm>
          <a:off x="3987800" y="723900"/>
          <a:ext cx="7442201" cy="54002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4443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E1B3E-6E28-F380-015F-0871976ABA03}"/>
              </a:ext>
            </a:extLst>
          </p:cNvPr>
          <p:cNvSpPr>
            <a:spLocks noGrp="1"/>
          </p:cNvSpPr>
          <p:nvPr>
            <p:ph type="title"/>
          </p:nvPr>
        </p:nvSpPr>
        <p:spPr/>
        <p:txBody>
          <a:bodyPr>
            <a:normAutofit fontScale="90000"/>
          </a:bodyPr>
          <a:lstStyle/>
          <a:p>
            <a:r>
              <a:rPr lang="en-US" b="1" dirty="0"/>
              <a:t>Examples of longsuffering in the Scriptures</a:t>
            </a:r>
            <a:endParaRPr lang="en-IN" dirty="0"/>
          </a:p>
        </p:txBody>
      </p:sp>
      <p:sp>
        <p:nvSpPr>
          <p:cNvPr id="3" name="Content Placeholder 2">
            <a:extLst>
              <a:ext uri="{FF2B5EF4-FFF2-40B4-BE49-F238E27FC236}">
                <a16:creationId xmlns:a16="http://schemas.microsoft.com/office/drawing/2014/main" id="{49B0D30F-EEDA-2A39-E9D7-1CB23C088D90}"/>
              </a:ext>
            </a:extLst>
          </p:cNvPr>
          <p:cNvSpPr>
            <a:spLocks noGrp="1"/>
          </p:cNvSpPr>
          <p:nvPr>
            <p:ph idx="1"/>
          </p:nvPr>
        </p:nvSpPr>
        <p:spPr/>
        <p:txBody>
          <a:bodyPr>
            <a:normAutofit/>
          </a:bodyPr>
          <a:lstStyle/>
          <a:p>
            <a:pPr lvl="2"/>
            <a:r>
              <a:rPr lang="en-US" sz="2400" dirty="0"/>
              <a:t>Old Testament prophets – James 5:10</a:t>
            </a:r>
            <a:endParaRPr lang="en-IN" sz="2000" dirty="0"/>
          </a:p>
          <a:p>
            <a:pPr lvl="2"/>
            <a:r>
              <a:rPr lang="en-US" sz="2400" dirty="0"/>
              <a:t>Jesus patiently refused to give up on His disciples.</a:t>
            </a:r>
            <a:endParaRPr lang="en-IN" sz="2000" dirty="0"/>
          </a:p>
          <a:p>
            <a:pPr lvl="3"/>
            <a:r>
              <a:rPr lang="en-US" sz="2000" dirty="0"/>
              <a:t>When they were afraid their boat would sink – Matt. 8:26</a:t>
            </a:r>
            <a:endParaRPr lang="en-IN" sz="1800" dirty="0"/>
          </a:p>
          <a:p>
            <a:pPr lvl="3"/>
            <a:r>
              <a:rPr lang="en-US" sz="2000" dirty="0"/>
              <a:t>When Peter thought Jesus would let him drown – Matt. 14:31</a:t>
            </a:r>
            <a:endParaRPr lang="en-IN" sz="1800" dirty="0"/>
          </a:p>
          <a:p>
            <a:pPr lvl="3"/>
            <a:r>
              <a:rPr lang="en-US" sz="2000" dirty="0"/>
              <a:t>When they were worried because they hadn’t brought food – Matt. 16:8-9</a:t>
            </a:r>
            <a:endParaRPr lang="en-IN" sz="1800" dirty="0"/>
          </a:p>
          <a:p>
            <a:pPr lvl="3"/>
            <a:r>
              <a:rPr lang="en-US" sz="2000" dirty="0"/>
              <a:t>When Cleopas and the other disciple didn’t believe Mary and John – Luke 24:22-27.</a:t>
            </a:r>
            <a:endParaRPr lang="en-IN" sz="1800" dirty="0"/>
          </a:p>
          <a:p>
            <a:pPr lvl="3"/>
            <a:r>
              <a:rPr lang="en-US" sz="2000" dirty="0"/>
              <a:t>When the disciples still didn’t “get it” – after several reported seeing Him and hearing the Scriptural proof of what had happened – Mark 16:12-14.</a:t>
            </a:r>
            <a:endParaRPr lang="en-IN" sz="1800" dirty="0"/>
          </a:p>
        </p:txBody>
      </p:sp>
    </p:spTree>
    <p:extLst>
      <p:ext uri="{BB962C8B-B14F-4D97-AF65-F5344CB8AC3E}">
        <p14:creationId xmlns:p14="http://schemas.microsoft.com/office/powerpoint/2010/main" val="2814887982"/>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49</TotalTime>
  <Words>932</Words>
  <Application>Microsoft Office PowerPoint</Application>
  <PresentationFormat>Widescreen</PresentationFormat>
  <Paragraphs>55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Calisto MT</vt:lpstr>
      <vt:lpstr>Univers Condensed</vt:lpstr>
      <vt:lpstr>ChronicleVTI</vt:lpstr>
      <vt:lpstr>Christ-Like Character</vt:lpstr>
      <vt:lpstr>RECAP</vt:lpstr>
      <vt:lpstr>Last Week – Compassion (Deep-seated caring)</vt:lpstr>
      <vt:lpstr>Last Week – Compassion (Deep-seated caring)</vt:lpstr>
      <vt:lpstr>Last Week – Compassion (Deep-seated caring)</vt:lpstr>
      <vt:lpstr>Patience   Suffering Long with Difficult People </vt:lpstr>
      <vt:lpstr>Meaning</vt:lpstr>
      <vt:lpstr>Instruction on long-suffering from the Scriptures </vt:lpstr>
      <vt:lpstr>Examples of longsuffering in the Scriptures</vt:lpstr>
      <vt:lpstr>Meditate - and grow in patience</vt:lpstr>
      <vt:lpstr>Promises to the patient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Rajeev S. Bhalerao (Faculty – Pathways School Noida)</dc:creator>
  <cp:lastModifiedBy>Rajeev S. Bhalerao (Faculty – Pathways School Noida)</cp:lastModifiedBy>
  <cp:revision>6</cp:revision>
  <dcterms:created xsi:type="dcterms:W3CDTF">2025-08-21T11:00:13Z</dcterms:created>
  <dcterms:modified xsi:type="dcterms:W3CDTF">2025-08-21T11:49:42Z</dcterms:modified>
</cp:coreProperties>
</file>