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AF76-92AA-4F6B-91B4-1B499E00916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D2D642-EAEC-4C18-BA75-A56162882C54}">
      <dgm:prSet/>
      <dgm:spPr/>
      <dgm:t>
        <a:bodyPr/>
        <a:lstStyle/>
        <a:p>
          <a:r>
            <a:rPr lang="en-IN" b="1"/>
            <a:t>Deuteronomy 30:19</a:t>
          </a:r>
          <a:r>
            <a:rPr lang="en-IN"/>
            <a:t>: God has given us free will. We face choices daily, and He calls us to choose life by choosing His way.</a:t>
          </a:r>
          <a:endParaRPr lang="en-US"/>
        </a:p>
      </dgm:t>
    </dgm:pt>
    <dgm:pt modelId="{05591525-EAEA-43C5-AEC0-E3BBCF85D81B}" type="parTrans" cxnId="{B4C02A1A-BFC8-4642-9734-C208B88CB82B}">
      <dgm:prSet/>
      <dgm:spPr/>
      <dgm:t>
        <a:bodyPr/>
        <a:lstStyle/>
        <a:p>
          <a:endParaRPr lang="en-US"/>
        </a:p>
      </dgm:t>
    </dgm:pt>
    <dgm:pt modelId="{98585D08-166A-46BA-9E7D-1302BB570F83}" type="sibTrans" cxnId="{B4C02A1A-BFC8-4642-9734-C208B88CB82B}">
      <dgm:prSet/>
      <dgm:spPr/>
      <dgm:t>
        <a:bodyPr/>
        <a:lstStyle/>
        <a:p>
          <a:endParaRPr lang="en-US"/>
        </a:p>
      </dgm:t>
    </dgm:pt>
    <dgm:pt modelId="{33CB019E-529F-4F0A-8B9A-A88F186AE03A}">
      <dgm:prSet/>
      <dgm:spPr/>
      <dgm:t>
        <a:bodyPr/>
        <a:lstStyle/>
        <a:p>
          <a:r>
            <a:rPr lang="en-IN"/>
            <a:t>When we choose God’s way, He gives us the strength to walk it out.</a:t>
          </a:r>
          <a:endParaRPr lang="en-US"/>
        </a:p>
      </dgm:t>
    </dgm:pt>
    <dgm:pt modelId="{54407312-5EB0-4802-B667-15948973E0A4}" type="parTrans" cxnId="{B6844A8F-A857-4F0F-94AD-9C9657AA7E07}">
      <dgm:prSet/>
      <dgm:spPr/>
      <dgm:t>
        <a:bodyPr/>
        <a:lstStyle/>
        <a:p>
          <a:endParaRPr lang="en-US"/>
        </a:p>
      </dgm:t>
    </dgm:pt>
    <dgm:pt modelId="{1B230373-6494-4366-BEAD-08A0A9C9AD2B}" type="sibTrans" cxnId="{B6844A8F-A857-4F0F-94AD-9C9657AA7E07}">
      <dgm:prSet/>
      <dgm:spPr/>
      <dgm:t>
        <a:bodyPr/>
        <a:lstStyle/>
        <a:p>
          <a:endParaRPr lang="en-US"/>
        </a:p>
      </dgm:t>
    </dgm:pt>
    <dgm:pt modelId="{AEA27059-855D-4C03-8023-373869E5B502}" type="pres">
      <dgm:prSet presAssocID="{174EAF76-92AA-4F6B-91B4-1B499E0091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85F8E8-DD59-4F79-9024-9D911CBEB9EB}" type="pres">
      <dgm:prSet presAssocID="{54D2D642-EAEC-4C18-BA75-A56162882C54}" presName="hierRoot1" presStyleCnt="0"/>
      <dgm:spPr/>
    </dgm:pt>
    <dgm:pt modelId="{7E48C93B-BC4C-4A83-8846-D8E72BE772DE}" type="pres">
      <dgm:prSet presAssocID="{54D2D642-EAEC-4C18-BA75-A56162882C54}" presName="composite" presStyleCnt="0"/>
      <dgm:spPr/>
    </dgm:pt>
    <dgm:pt modelId="{71820A31-5853-475E-9822-3572E1F1B551}" type="pres">
      <dgm:prSet presAssocID="{54D2D642-EAEC-4C18-BA75-A56162882C54}" presName="background" presStyleLbl="node0" presStyleIdx="0" presStyleCnt="2"/>
      <dgm:spPr/>
    </dgm:pt>
    <dgm:pt modelId="{BBFF13D1-3706-4237-8A07-6EAC284711BA}" type="pres">
      <dgm:prSet presAssocID="{54D2D642-EAEC-4C18-BA75-A56162882C54}" presName="text" presStyleLbl="fgAcc0" presStyleIdx="0" presStyleCnt="2">
        <dgm:presLayoutVars>
          <dgm:chPref val="3"/>
        </dgm:presLayoutVars>
      </dgm:prSet>
      <dgm:spPr/>
    </dgm:pt>
    <dgm:pt modelId="{382D4187-00EB-4068-857E-7D9FA49E14F0}" type="pres">
      <dgm:prSet presAssocID="{54D2D642-EAEC-4C18-BA75-A56162882C54}" presName="hierChild2" presStyleCnt="0"/>
      <dgm:spPr/>
    </dgm:pt>
    <dgm:pt modelId="{BB517A8F-937D-4382-B594-9246AA7F40AF}" type="pres">
      <dgm:prSet presAssocID="{33CB019E-529F-4F0A-8B9A-A88F186AE03A}" presName="hierRoot1" presStyleCnt="0"/>
      <dgm:spPr/>
    </dgm:pt>
    <dgm:pt modelId="{5B86430B-4748-4F04-A977-F9945EB3246F}" type="pres">
      <dgm:prSet presAssocID="{33CB019E-529F-4F0A-8B9A-A88F186AE03A}" presName="composite" presStyleCnt="0"/>
      <dgm:spPr/>
    </dgm:pt>
    <dgm:pt modelId="{F79E597C-D12D-4A2E-9B75-455013A5B8AA}" type="pres">
      <dgm:prSet presAssocID="{33CB019E-529F-4F0A-8B9A-A88F186AE03A}" presName="background" presStyleLbl="node0" presStyleIdx="1" presStyleCnt="2"/>
      <dgm:spPr/>
    </dgm:pt>
    <dgm:pt modelId="{859BB08F-2A94-4961-9A33-1F11330C126D}" type="pres">
      <dgm:prSet presAssocID="{33CB019E-529F-4F0A-8B9A-A88F186AE03A}" presName="text" presStyleLbl="fgAcc0" presStyleIdx="1" presStyleCnt="2">
        <dgm:presLayoutVars>
          <dgm:chPref val="3"/>
        </dgm:presLayoutVars>
      </dgm:prSet>
      <dgm:spPr/>
    </dgm:pt>
    <dgm:pt modelId="{AEFC02FE-284A-4FDB-8888-985BC53E27ED}" type="pres">
      <dgm:prSet presAssocID="{33CB019E-529F-4F0A-8B9A-A88F186AE03A}" presName="hierChild2" presStyleCnt="0"/>
      <dgm:spPr/>
    </dgm:pt>
  </dgm:ptLst>
  <dgm:cxnLst>
    <dgm:cxn modelId="{B4C02A1A-BFC8-4642-9734-C208B88CB82B}" srcId="{174EAF76-92AA-4F6B-91B4-1B499E009162}" destId="{54D2D642-EAEC-4C18-BA75-A56162882C54}" srcOrd="0" destOrd="0" parTransId="{05591525-EAEA-43C5-AEC0-E3BBCF85D81B}" sibTransId="{98585D08-166A-46BA-9E7D-1302BB570F83}"/>
    <dgm:cxn modelId="{B6844A8F-A857-4F0F-94AD-9C9657AA7E07}" srcId="{174EAF76-92AA-4F6B-91B4-1B499E009162}" destId="{33CB019E-529F-4F0A-8B9A-A88F186AE03A}" srcOrd="1" destOrd="0" parTransId="{54407312-5EB0-4802-B667-15948973E0A4}" sibTransId="{1B230373-6494-4366-BEAD-08A0A9C9AD2B}"/>
    <dgm:cxn modelId="{679377B8-5050-4C77-9706-EB058687305C}" type="presOf" srcId="{54D2D642-EAEC-4C18-BA75-A56162882C54}" destId="{BBFF13D1-3706-4237-8A07-6EAC284711BA}" srcOrd="0" destOrd="0" presId="urn:microsoft.com/office/officeart/2005/8/layout/hierarchy1"/>
    <dgm:cxn modelId="{89569DCA-9D4F-4A7A-98F7-AACD2D1A9734}" type="presOf" srcId="{33CB019E-529F-4F0A-8B9A-A88F186AE03A}" destId="{859BB08F-2A94-4961-9A33-1F11330C126D}" srcOrd="0" destOrd="0" presId="urn:microsoft.com/office/officeart/2005/8/layout/hierarchy1"/>
    <dgm:cxn modelId="{47BE6DD0-097B-4AB3-933F-E2D215C31287}" type="presOf" srcId="{174EAF76-92AA-4F6B-91B4-1B499E009162}" destId="{AEA27059-855D-4C03-8023-373869E5B502}" srcOrd="0" destOrd="0" presId="urn:microsoft.com/office/officeart/2005/8/layout/hierarchy1"/>
    <dgm:cxn modelId="{65CDB20E-85FD-4103-86CB-BD056978204A}" type="presParOf" srcId="{AEA27059-855D-4C03-8023-373869E5B502}" destId="{F085F8E8-DD59-4F79-9024-9D911CBEB9EB}" srcOrd="0" destOrd="0" presId="urn:microsoft.com/office/officeart/2005/8/layout/hierarchy1"/>
    <dgm:cxn modelId="{9CF8ABC3-2E66-427D-A986-29A961E78BCA}" type="presParOf" srcId="{F085F8E8-DD59-4F79-9024-9D911CBEB9EB}" destId="{7E48C93B-BC4C-4A83-8846-D8E72BE772DE}" srcOrd="0" destOrd="0" presId="urn:microsoft.com/office/officeart/2005/8/layout/hierarchy1"/>
    <dgm:cxn modelId="{BD676611-F3E6-4321-A008-809142C22919}" type="presParOf" srcId="{7E48C93B-BC4C-4A83-8846-D8E72BE772DE}" destId="{71820A31-5853-475E-9822-3572E1F1B551}" srcOrd="0" destOrd="0" presId="urn:microsoft.com/office/officeart/2005/8/layout/hierarchy1"/>
    <dgm:cxn modelId="{D6A32834-E4A6-4FAC-85E7-DA54D8AE5E3F}" type="presParOf" srcId="{7E48C93B-BC4C-4A83-8846-D8E72BE772DE}" destId="{BBFF13D1-3706-4237-8A07-6EAC284711BA}" srcOrd="1" destOrd="0" presId="urn:microsoft.com/office/officeart/2005/8/layout/hierarchy1"/>
    <dgm:cxn modelId="{CE849F55-8271-4E19-9556-A498CE962884}" type="presParOf" srcId="{F085F8E8-DD59-4F79-9024-9D911CBEB9EB}" destId="{382D4187-00EB-4068-857E-7D9FA49E14F0}" srcOrd="1" destOrd="0" presId="urn:microsoft.com/office/officeart/2005/8/layout/hierarchy1"/>
    <dgm:cxn modelId="{5082E7A2-2B71-4B69-9C80-B44694ECD3FB}" type="presParOf" srcId="{AEA27059-855D-4C03-8023-373869E5B502}" destId="{BB517A8F-937D-4382-B594-9246AA7F40AF}" srcOrd="1" destOrd="0" presId="urn:microsoft.com/office/officeart/2005/8/layout/hierarchy1"/>
    <dgm:cxn modelId="{CDE4F4F9-E8C5-48DB-8D62-91E9EFE91481}" type="presParOf" srcId="{BB517A8F-937D-4382-B594-9246AA7F40AF}" destId="{5B86430B-4748-4F04-A977-F9945EB3246F}" srcOrd="0" destOrd="0" presId="urn:microsoft.com/office/officeart/2005/8/layout/hierarchy1"/>
    <dgm:cxn modelId="{DAF6B688-4496-4062-8810-55B18A8D594A}" type="presParOf" srcId="{5B86430B-4748-4F04-A977-F9945EB3246F}" destId="{F79E597C-D12D-4A2E-9B75-455013A5B8AA}" srcOrd="0" destOrd="0" presId="urn:microsoft.com/office/officeart/2005/8/layout/hierarchy1"/>
    <dgm:cxn modelId="{907ED469-8397-4F67-8C95-5F9E14D42635}" type="presParOf" srcId="{5B86430B-4748-4F04-A977-F9945EB3246F}" destId="{859BB08F-2A94-4961-9A33-1F11330C126D}" srcOrd="1" destOrd="0" presId="urn:microsoft.com/office/officeart/2005/8/layout/hierarchy1"/>
    <dgm:cxn modelId="{B7C718C0-C6AA-41F5-B1F7-AA204449A16E}" type="presParOf" srcId="{BB517A8F-937D-4382-B594-9246AA7F40AF}" destId="{AEFC02FE-284A-4FDB-8888-985BC53E27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B8789-A2AB-4448-9819-F0937129FB1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D5AF51-8A10-40C4-8595-FE1DBECB9BC7}">
      <dgm:prSet/>
      <dgm:spPr/>
      <dgm:t>
        <a:bodyPr/>
        <a:lstStyle/>
        <a:p>
          <a:r>
            <a:rPr lang="en-IN" b="1"/>
            <a:t>Meditation</a:t>
          </a:r>
          <a:r>
            <a:rPr lang="en-IN"/>
            <a:t> on God’s Word</a:t>
          </a:r>
          <a:endParaRPr lang="en-US"/>
        </a:p>
      </dgm:t>
    </dgm:pt>
    <dgm:pt modelId="{F04E061C-E9A7-45B7-961B-4E0F18F7E01A}" type="parTrans" cxnId="{B60E648C-8278-451B-BD95-00DA61246E2A}">
      <dgm:prSet/>
      <dgm:spPr/>
      <dgm:t>
        <a:bodyPr/>
        <a:lstStyle/>
        <a:p>
          <a:endParaRPr lang="en-US"/>
        </a:p>
      </dgm:t>
    </dgm:pt>
    <dgm:pt modelId="{FA95F3EF-C4FC-49F5-8D5A-05F6CC879396}" type="sibTrans" cxnId="{B60E648C-8278-451B-BD95-00DA61246E2A}">
      <dgm:prSet/>
      <dgm:spPr/>
      <dgm:t>
        <a:bodyPr/>
        <a:lstStyle/>
        <a:p>
          <a:endParaRPr lang="en-US"/>
        </a:p>
      </dgm:t>
    </dgm:pt>
    <dgm:pt modelId="{DB8B1263-4A6E-47EB-A35C-AA7118D649BA}">
      <dgm:prSet/>
      <dgm:spPr/>
      <dgm:t>
        <a:bodyPr/>
        <a:lstStyle/>
        <a:p>
          <a:r>
            <a:rPr lang="en-IN" b="1"/>
            <a:t>Illumination</a:t>
          </a:r>
          <a:r>
            <a:rPr lang="en-IN"/>
            <a:t> by the Holy Spirit, bringing revelation</a:t>
          </a:r>
          <a:endParaRPr lang="en-US"/>
        </a:p>
      </dgm:t>
    </dgm:pt>
    <dgm:pt modelId="{B188B50D-5D08-40C6-A926-E11F616E4EF6}" type="parTrans" cxnId="{32E8B1FF-6CA6-4077-AA37-B65F8F1FEEC7}">
      <dgm:prSet/>
      <dgm:spPr/>
      <dgm:t>
        <a:bodyPr/>
        <a:lstStyle/>
        <a:p>
          <a:endParaRPr lang="en-US"/>
        </a:p>
      </dgm:t>
    </dgm:pt>
    <dgm:pt modelId="{3C1D79C3-8B48-4909-9FAE-D505FC8200F6}" type="sibTrans" cxnId="{32E8B1FF-6CA6-4077-AA37-B65F8F1FEEC7}">
      <dgm:prSet/>
      <dgm:spPr/>
      <dgm:t>
        <a:bodyPr/>
        <a:lstStyle/>
        <a:p>
          <a:endParaRPr lang="en-US"/>
        </a:p>
      </dgm:t>
    </dgm:pt>
    <dgm:pt modelId="{A323375C-DAA0-458A-BB76-55471B98FE7C}">
      <dgm:prSet/>
      <dgm:spPr/>
      <dgm:t>
        <a:bodyPr/>
        <a:lstStyle/>
        <a:p>
          <a:r>
            <a:rPr lang="en-IN" b="1"/>
            <a:t>Prayer of faith</a:t>
          </a:r>
          <a:r>
            <a:rPr lang="en-IN"/>
            <a:t> to align our hearts with His will</a:t>
          </a:r>
          <a:endParaRPr lang="en-US"/>
        </a:p>
      </dgm:t>
    </dgm:pt>
    <dgm:pt modelId="{1E339101-3155-44D9-8468-9FF5546276D3}" type="parTrans" cxnId="{188049AC-C3F7-43AE-A862-8A0D9D1B4D13}">
      <dgm:prSet/>
      <dgm:spPr/>
      <dgm:t>
        <a:bodyPr/>
        <a:lstStyle/>
        <a:p>
          <a:endParaRPr lang="en-US"/>
        </a:p>
      </dgm:t>
    </dgm:pt>
    <dgm:pt modelId="{6F7B742C-9205-4CA6-9D79-01E8D91A8764}" type="sibTrans" cxnId="{188049AC-C3F7-43AE-A862-8A0D9D1B4D13}">
      <dgm:prSet/>
      <dgm:spPr/>
      <dgm:t>
        <a:bodyPr/>
        <a:lstStyle/>
        <a:p>
          <a:endParaRPr lang="en-US"/>
        </a:p>
      </dgm:t>
    </dgm:pt>
    <dgm:pt modelId="{7970F76C-FB43-4F12-8EA9-15D0DC5E62D4}">
      <dgm:prSet/>
      <dgm:spPr/>
      <dgm:t>
        <a:bodyPr/>
        <a:lstStyle/>
        <a:p>
          <a:r>
            <a:rPr lang="en-IN" b="1"/>
            <a:t>Confession</a:t>
          </a:r>
          <a:r>
            <a:rPr lang="en-IN"/>
            <a:t> of God’s truth over our lives</a:t>
          </a:r>
          <a:endParaRPr lang="en-US"/>
        </a:p>
      </dgm:t>
    </dgm:pt>
    <dgm:pt modelId="{C45F5826-E261-4293-BFD9-26DE1F7C9D26}" type="parTrans" cxnId="{75779E7C-51E2-4C99-9A06-E9D7CAFB2AAC}">
      <dgm:prSet/>
      <dgm:spPr/>
      <dgm:t>
        <a:bodyPr/>
        <a:lstStyle/>
        <a:p>
          <a:endParaRPr lang="en-US"/>
        </a:p>
      </dgm:t>
    </dgm:pt>
    <dgm:pt modelId="{4E6A6C86-DA98-4BAE-844C-04011EE01F49}" type="sibTrans" cxnId="{75779E7C-51E2-4C99-9A06-E9D7CAFB2AAC}">
      <dgm:prSet/>
      <dgm:spPr/>
      <dgm:t>
        <a:bodyPr/>
        <a:lstStyle/>
        <a:p>
          <a:endParaRPr lang="en-US"/>
        </a:p>
      </dgm:t>
    </dgm:pt>
    <dgm:pt modelId="{72496AE2-34ED-47FB-BF41-4CE1858B37A5}">
      <dgm:prSet/>
      <dgm:spPr/>
      <dgm:t>
        <a:bodyPr/>
        <a:lstStyle/>
        <a:p>
          <a:r>
            <a:rPr lang="en-IN" b="1"/>
            <a:t>Possession</a:t>
          </a:r>
          <a:r>
            <a:rPr lang="en-IN"/>
            <a:t> – acting on God’s promises in daily living</a:t>
          </a:r>
          <a:endParaRPr lang="en-US"/>
        </a:p>
      </dgm:t>
    </dgm:pt>
    <dgm:pt modelId="{11E5DDBC-40CA-4185-B79A-95E118B28261}" type="parTrans" cxnId="{939A49AA-4465-46A8-B7AE-B83B13CA717E}">
      <dgm:prSet/>
      <dgm:spPr/>
      <dgm:t>
        <a:bodyPr/>
        <a:lstStyle/>
        <a:p>
          <a:endParaRPr lang="en-US"/>
        </a:p>
      </dgm:t>
    </dgm:pt>
    <dgm:pt modelId="{01AB2F2C-0E3A-4F82-B740-17F717B4DCA3}" type="sibTrans" cxnId="{939A49AA-4465-46A8-B7AE-B83B13CA717E}">
      <dgm:prSet/>
      <dgm:spPr/>
      <dgm:t>
        <a:bodyPr/>
        <a:lstStyle/>
        <a:p>
          <a:endParaRPr lang="en-US"/>
        </a:p>
      </dgm:t>
    </dgm:pt>
    <dgm:pt modelId="{CAF94F12-3935-4511-9E4C-4F6FD48D9D88}" type="pres">
      <dgm:prSet presAssocID="{8CCB8789-A2AB-4448-9819-F0937129FB19}" presName="diagram" presStyleCnt="0">
        <dgm:presLayoutVars>
          <dgm:dir/>
          <dgm:resizeHandles val="exact"/>
        </dgm:presLayoutVars>
      </dgm:prSet>
      <dgm:spPr/>
    </dgm:pt>
    <dgm:pt modelId="{A6ECA274-458A-4A2A-9104-7C8EE0E2C930}" type="pres">
      <dgm:prSet presAssocID="{B9D5AF51-8A10-40C4-8595-FE1DBECB9BC7}" presName="node" presStyleLbl="node1" presStyleIdx="0" presStyleCnt="5">
        <dgm:presLayoutVars>
          <dgm:bulletEnabled val="1"/>
        </dgm:presLayoutVars>
      </dgm:prSet>
      <dgm:spPr/>
    </dgm:pt>
    <dgm:pt modelId="{D77226C4-EEC8-43AF-910E-5E7E85A4A2D7}" type="pres">
      <dgm:prSet presAssocID="{FA95F3EF-C4FC-49F5-8D5A-05F6CC879396}" presName="sibTrans" presStyleCnt="0"/>
      <dgm:spPr/>
    </dgm:pt>
    <dgm:pt modelId="{4A266207-95CA-4F23-970F-FAC604A69EF7}" type="pres">
      <dgm:prSet presAssocID="{DB8B1263-4A6E-47EB-A35C-AA7118D649BA}" presName="node" presStyleLbl="node1" presStyleIdx="1" presStyleCnt="5">
        <dgm:presLayoutVars>
          <dgm:bulletEnabled val="1"/>
        </dgm:presLayoutVars>
      </dgm:prSet>
      <dgm:spPr/>
    </dgm:pt>
    <dgm:pt modelId="{B95BDCA3-5ECC-42E6-AAC5-5155C57EFA42}" type="pres">
      <dgm:prSet presAssocID="{3C1D79C3-8B48-4909-9FAE-D505FC8200F6}" presName="sibTrans" presStyleCnt="0"/>
      <dgm:spPr/>
    </dgm:pt>
    <dgm:pt modelId="{12EE9495-E208-42CF-82A2-95C2E28707D1}" type="pres">
      <dgm:prSet presAssocID="{A323375C-DAA0-458A-BB76-55471B98FE7C}" presName="node" presStyleLbl="node1" presStyleIdx="2" presStyleCnt="5">
        <dgm:presLayoutVars>
          <dgm:bulletEnabled val="1"/>
        </dgm:presLayoutVars>
      </dgm:prSet>
      <dgm:spPr/>
    </dgm:pt>
    <dgm:pt modelId="{4F5D5605-D74E-465A-B8D5-F98CBAC523B2}" type="pres">
      <dgm:prSet presAssocID="{6F7B742C-9205-4CA6-9D79-01E8D91A8764}" presName="sibTrans" presStyleCnt="0"/>
      <dgm:spPr/>
    </dgm:pt>
    <dgm:pt modelId="{EF17DCEF-468C-415E-8639-D27A8A0B83E8}" type="pres">
      <dgm:prSet presAssocID="{7970F76C-FB43-4F12-8EA9-15D0DC5E62D4}" presName="node" presStyleLbl="node1" presStyleIdx="3" presStyleCnt="5">
        <dgm:presLayoutVars>
          <dgm:bulletEnabled val="1"/>
        </dgm:presLayoutVars>
      </dgm:prSet>
      <dgm:spPr/>
    </dgm:pt>
    <dgm:pt modelId="{425FD1CE-4792-400A-B997-0DA86CE2C4E8}" type="pres">
      <dgm:prSet presAssocID="{4E6A6C86-DA98-4BAE-844C-04011EE01F49}" presName="sibTrans" presStyleCnt="0"/>
      <dgm:spPr/>
    </dgm:pt>
    <dgm:pt modelId="{9B4BAF60-AB9F-4AD2-B346-E61C9A44152D}" type="pres">
      <dgm:prSet presAssocID="{72496AE2-34ED-47FB-BF41-4CE1858B37A5}" presName="node" presStyleLbl="node1" presStyleIdx="4" presStyleCnt="5">
        <dgm:presLayoutVars>
          <dgm:bulletEnabled val="1"/>
        </dgm:presLayoutVars>
      </dgm:prSet>
      <dgm:spPr/>
    </dgm:pt>
  </dgm:ptLst>
  <dgm:cxnLst>
    <dgm:cxn modelId="{36391F05-3B4F-4A04-BDB3-DB07E9161DDA}" type="presOf" srcId="{7970F76C-FB43-4F12-8EA9-15D0DC5E62D4}" destId="{EF17DCEF-468C-415E-8639-D27A8A0B83E8}" srcOrd="0" destOrd="0" presId="urn:microsoft.com/office/officeart/2005/8/layout/default"/>
    <dgm:cxn modelId="{6C1AD718-BD2A-4586-966F-44F54F86546E}" type="presOf" srcId="{DB8B1263-4A6E-47EB-A35C-AA7118D649BA}" destId="{4A266207-95CA-4F23-970F-FAC604A69EF7}" srcOrd="0" destOrd="0" presId="urn:microsoft.com/office/officeart/2005/8/layout/default"/>
    <dgm:cxn modelId="{75779E7C-51E2-4C99-9A06-E9D7CAFB2AAC}" srcId="{8CCB8789-A2AB-4448-9819-F0937129FB19}" destId="{7970F76C-FB43-4F12-8EA9-15D0DC5E62D4}" srcOrd="3" destOrd="0" parTransId="{C45F5826-E261-4293-BFD9-26DE1F7C9D26}" sibTransId="{4E6A6C86-DA98-4BAE-844C-04011EE01F49}"/>
    <dgm:cxn modelId="{93D66486-0B95-4168-82B9-AB54DBDFC9F7}" type="presOf" srcId="{72496AE2-34ED-47FB-BF41-4CE1858B37A5}" destId="{9B4BAF60-AB9F-4AD2-B346-E61C9A44152D}" srcOrd="0" destOrd="0" presId="urn:microsoft.com/office/officeart/2005/8/layout/default"/>
    <dgm:cxn modelId="{1792088B-2AFC-4FB0-8B69-04CC98ED7432}" type="presOf" srcId="{A323375C-DAA0-458A-BB76-55471B98FE7C}" destId="{12EE9495-E208-42CF-82A2-95C2E28707D1}" srcOrd="0" destOrd="0" presId="urn:microsoft.com/office/officeart/2005/8/layout/default"/>
    <dgm:cxn modelId="{B60E648C-8278-451B-BD95-00DA61246E2A}" srcId="{8CCB8789-A2AB-4448-9819-F0937129FB19}" destId="{B9D5AF51-8A10-40C4-8595-FE1DBECB9BC7}" srcOrd="0" destOrd="0" parTransId="{F04E061C-E9A7-45B7-961B-4E0F18F7E01A}" sibTransId="{FA95F3EF-C4FC-49F5-8D5A-05F6CC879396}"/>
    <dgm:cxn modelId="{939A49AA-4465-46A8-B7AE-B83B13CA717E}" srcId="{8CCB8789-A2AB-4448-9819-F0937129FB19}" destId="{72496AE2-34ED-47FB-BF41-4CE1858B37A5}" srcOrd="4" destOrd="0" parTransId="{11E5DDBC-40CA-4185-B79A-95E118B28261}" sibTransId="{01AB2F2C-0E3A-4F82-B740-17F717B4DCA3}"/>
    <dgm:cxn modelId="{188049AC-C3F7-43AE-A862-8A0D9D1B4D13}" srcId="{8CCB8789-A2AB-4448-9819-F0937129FB19}" destId="{A323375C-DAA0-458A-BB76-55471B98FE7C}" srcOrd="2" destOrd="0" parTransId="{1E339101-3155-44D9-8468-9FF5546276D3}" sibTransId="{6F7B742C-9205-4CA6-9D79-01E8D91A8764}"/>
    <dgm:cxn modelId="{56F582B2-F5AC-44E7-8687-BE10CAAC9A6D}" type="presOf" srcId="{8CCB8789-A2AB-4448-9819-F0937129FB19}" destId="{CAF94F12-3935-4511-9E4C-4F6FD48D9D88}" srcOrd="0" destOrd="0" presId="urn:microsoft.com/office/officeart/2005/8/layout/default"/>
    <dgm:cxn modelId="{6FCE0EE4-ABFA-4A45-A61D-CFFA5A560AF5}" type="presOf" srcId="{B9D5AF51-8A10-40C4-8595-FE1DBECB9BC7}" destId="{A6ECA274-458A-4A2A-9104-7C8EE0E2C930}" srcOrd="0" destOrd="0" presId="urn:microsoft.com/office/officeart/2005/8/layout/default"/>
    <dgm:cxn modelId="{32E8B1FF-6CA6-4077-AA37-B65F8F1FEEC7}" srcId="{8CCB8789-A2AB-4448-9819-F0937129FB19}" destId="{DB8B1263-4A6E-47EB-A35C-AA7118D649BA}" srcOrd="1" destOrd="0" parTransId="{B188B50D-5D08-40C6-A926-E11F616E4EF6}" sibTransId="{3C1D79C3-8B48-4909-9FAE-D505FC8200F6}"/>
    <dgm:cxn modelId="{9CAE62DA-4F82-441D-8D25-775589D6D755}" type="presParOf" srcId="{CAF94F12-3935-4511-9E4C-4F6FD48D9D88}" destId="{A6ECA274-458A-4A2A-9104-7C8EE0E2C930}" srcOrd="0" destOrd="0" presId="urn:microsoft.com/office/officeart/2005/8/layout/default"/>
    <dgm:cxn modelId="{6F17CFDA-0284-4A44-827F-41B242E9E2D6}" type="presParOf" srcId="{CAF94F12-3935-4511-9E4C-4F6FD48D9D88}" destId="{D77226C4-EEC8-43AF-910E-5E7E85A4A2D7}" srcOrd="1" destOrd="0" presId="urn:microsoft.com/office/officeart/2005/8/layout/default"/>
    <dgm:cxn modelId="{4B9C3244-C4D4-4973-9784-85197E8F68B4}" type="presParOf" srcId="{CAF94F12-3935-4511-9E4C-4F6FD48D9D88}" destId="{4A266207-95CA-4F23-970F-FAC604A69EF7}" srcOrd="2" destOrd="0" presId="urn:microsoft.com/office/officeart/2005/8/layout/default"/>
    <dgm:cxn modelId="{EF5C6478-D738-40ED-BE1E-2608D383962B}" type="presParOf" srcId="{CAF94F12-3935-4511-9E4C-4F6FD48D9D88}" destId="{B95BDCA3-5ECC-42E6-AAC5-5155C57EFA42}" srcOrd="3" destOrd="0" presId="urn:microsoft.com/office/officeart/2005/8/layout/default"/>
    <dgm:cxn modelId="{96D446F0-FC3D-49DE-B3CF-1F1CED68E3CE}" type="presParOf" srcId="{CAF94F12-3935-4511-9E4C-4F6FD48D9D88}" destId="{12EE9495-E208-42CF-82A2-95C2E28707D1}" srcOrd="4" destOrd="0" presId="urn:microsoft.com/office/officeart/2005/8/layout/default"/>
    <dgm:cxn modelId="{DD5CA7BA-18B1-492C-9840-563C0A92DB2A}" type="presParOf" srcId="{CAF94F12-3935-4511-9E4C-4F6FD48D9D88}" destId="{4F5D5605-D74E-465A-B8D5-F98CBAC523B2}" srcOrd="5" destOrd="0" presId="urn:microsoft.com/office/officeart/2005/8/layout/default"/>
    <dgm:cxn modelId="{0AA0FD42-AEFC-4729-B523-BEB8F75BACAE}" type="presParOf" srcId="{CAF94F12-3935-4511-9E4C-4F6FD48D9D88}" destId="{EF17DCEF-468C-415E-8639-D27A8A0B83E8}" srcOrd="6" destOrd="0" presId="urn:microsoft.com/office/officeart/2005/8/layout/default"/>
    <dgm:cxn modelId="{8F5261FC-F426-436A-B0C6-123C9A6A2B75}" type="presParOf" srcId="{CAF94F12-3935-4511-9E4C-4F6FD48D9D88}" destId="{425FD1CE-4792-400A-B997-0DA86CE2C4E8}" srcOrd="7" destOrd="0" presId="urn:microsoft.com/office/officeart/2005/8/layout/default"/>
    <dgm:cxn modelId="{68DF36D0-CB61-4C02-AD31-8D31225B4377}" type="presParOf" srcId="{CAF94F12-3935-4511-9E4C-4F6FD48D9D88}" destId="{9B4BAF60-AB9F-4AD2-B346-E61C9A44152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34523-C480-4189-911A-C5043D2FE7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E4F7FBC-B735-4811-BCFC-349D67031B26}">
      <dgm:prSet/>
      <dgm:spPr/>
      <dgm:t>
        <a:bodyPr/>
        <a:lstStyle/>
        <a:p>
          <a:r>
            <a:rPr lang="en-IN"/>
            <a:t>God has </a:t>
          </a:r>
          <a:r>
            <a:rPr lang="en-IN" b="1"/>
            <a:t>stamped His Spirit</a:t>
          </a:r>
          <a:r>
            <a:rPr lang="en-IN"/>
            <a:t> on us so we can reflect His character.</a:t>
          </a:r>
          <a:endParaRPr lang="en-US"/>
        </a:p>
      </dgm:t>
    </dgm:pt>
    <dgm:pt modelId="{143681C0-7B0B-4A46-80C3-A3276FBC6DC9}" type="parTrans" cxnId="{61B2D2C2-E7BD-48CE-BB51-F0D8E5D6BADF}">
      <dgm:prSet/>
      <dgm:spPr/>
      <dgm:t>
        <a:bodyPr/>
        <a:lstStyle/>
        <a:p>
          <a:endParaRPr lang="en-US"/>
        </a:p>
      </dgm:t>
    </dgm:pt>
    <dgm:pt modelId="{ED78BF61-5C0E-4344-84A9-9311F357B9D8}" type="sibTrans" cxnId="{61B2D2C2-E7BD-48CE-BB51-F0D8E5D6BADF}">
      <dgm:prSet/>
      <dgm:spPr/>
      <dgm:t>
        <a:bodyPr/>
        <a:lstStyle/>
        <a:p>
          <a:endParaRPr lang="en-US"/>
        </a:p>
      </dgm:t>
    </dgm:pt>
    <dgm:pt modelId="{8DFC7246-9E0C-4AB9-B338-34A541378C31}">
      <dgm:prSet/>
      <dgm:spPr/>
      <dgm:t>
        <a:bodyPr/>
        <a:lstStyle/>
        <a:p>
          <a:r>
            <a:rPr lang="en-IN"/>
            <a:t>Man’s way may seem easier or more appealing, but it always leads to emptiness. God’s way leads to freedom, security, and love.</a:t>
          </a:r>
          <a:endParaRPr lang="en-US"/>
        </a:p>
      </dgm:t>
    </dgm:pt>
    <dgm:pt modelId="{AB2267BF-BC91-4113-BE7F-1454B1D521B7}" type="parTrans" cxnId="{ED12FE29-D6EA-41AE-B270-E4CEB1218A97}">
      <dgm:prSet/>
      <dgm:spPr/>
      <dgm:t>
        <a:bodyPr/>
        <a:lstStyle/>
        <a:p>
          <a:endParaRPr lang="en-US"/>
        </a:p>
      </dgm:t>
    </dgm:pt>
    <dgm:pt modelId="{C3051099-E02F-4B80-8228-69BC1590119C}" type="sibTrans" cxnId="{ED12FE29-D6EA-41AE-B270-E4CEB1218A97}">
      <dgm:prSet/>
      <dgm:spPr/>
      <dgm:t>
        <a:bodyPr/>
        <a:lstStyle/>
        <a:p>
          <a:endParaRPr lang="en-US"/>
        </a:p>
      </dgm:t>
    </dgm:pt>
    <dgm:pt modelId="{09FD37D7-08FB-4773-8719-8D072357C777}">
      <dgm:prSet/>
      <dgm:spPr/>
      <dgm:t>
        <a:bodyPr/>
        <a:lstStyle/>
        <a:p>
          <a:r>
            <a:rPr lang="en-IN"/>
            <a:t>The challenge: daily choose God’s way, depend on His Spirit, and allow His character to be formed in us.</a:t>
          </a:r>
          <a:endParaRPr lang="en-US"/>
        </a:p>
      </dgm:t>
    </dgm:pt>
    <dgm:pt modelId="{D2D421AB-A148-446C-A135-2A70D496E456}" type="parTrans" cxnId="{4C8AD6DE-4A97-4E4B-9844-22AB5D655598}">
      <dgm:prSet/>
      <dgm:spPr/>
      <dgm:t>
        <a:bodyPr/>
        <a:lstStyle/>
        <a:p>
          <a:endParaRPr lang="en-US"/>
        </a:p>
      </dgm:t>
    </dgm:pt>
    <dgm:pt modelId="{74BC2CCE-2773-4F69-AC67-89A93ECAA264}" type="sibTrans" cxnId="{4C8AD6DE-4A97-4E4B-9844-22AB5D655598}">
      <dgm:prSet/>
      <dgm:spPr/>
      <dgm:t>
        <a:bodyPr/>
        <a:lstStyle/>
        <a:p>
          <a:endParaRPr lang="en-US"/>
        </a:p>
      </dgm:t>
    </dgm:pt>
    <dgm:pt modelId="{BDD923CC-6EA7-47FD-87FC-C6719941E952}" type="pres">
      <dgm:prSet presAssocID="{D2D34523-C480-4189-911A-C5043D2FE715}" presName="linear" presStyleCnt="0">
        <dgm:presLayoutVars>
          <dgm:animLvl val="lvl"/>
          <dgm:resizeHandles val="exact"/>
        </dgm:presLayoutVars>
      </dgm:prSet>
      <dgm:spPr/>
    </dgm:pt>
    <dgm:pt modelId="{965DBD4D-A99F-4770-A8A9-72882814FC5E}" type="pres">
      <dgm:prSet presAssocID="{CE4F7FBC-B735-4811-BCFC-349D67031B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646BF7-2537-4EBE-B25E-A56055C73294}" type="pres">
      <dgm:prSet presAssocID="{ED78BF61-5C0E-4344-84A9-9311F357B9D8}" presName="spacer" presStyleCnt="0"/>
      <dgm:spPr/>
    </dgm:pt>
    <dgm:pt modelId="{BF92513B-EFBA-4D37-BE78-10004F0278F1}" type="pres">
      <dgm:prSet presAssocID="{8DFC7246-9E0C-4AB9-B338-34A541378C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F43FB5-41BC-445D-82CD-22097F86A3BB}" type="pres">
      <dgm:prSet presAssocID="{C3051099-E02F-4B80-8228-69BC1590119C}" presName="spacer" presStyleCnt="0"/>
      <dgm:spPr/>
    </dgm:pt>
    <dgm:pt modelId="{716D3B55-3AE4-4BCA-80C7-799995945954}" type="pres">
      <dgm:prSet presAssocID="{09FD37D7-08FB-4773-8719-8D072357C7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D12FE29-D6EA-41AE-B270-E4CEB1218A97}" srcId="{D2D34523-C480-4189-911A-C5043D2FE715}" destId="{8DFC7246-9E0C-4AB9-B338-34A541378C31}" srcOrd="1" destOrd="0" parTransId="{AB2267BF-BC91-4113-BE7F-1454B1D521B7}" sibTransId="{C3051099-E02F-4B80-8228-69BC1590119C}"/>
    <dgm:cxn modelId="{869CCE60-3BED-42CA-8FB9-D818AB108C6C}" type="presOf" srcId="{CE4F7FBC-B735-4811-BCFC-349D67031B26}" destId="{965DBD4D-A99F-4770-A8A9-72882814FC5E}" srcOrd="0" destOrd="0" presId="urn:microsoft.com/office/officeart/2005/8/layout/vList2"/>
    <dgm:cxn modelId="{A81ACA6F-B46D-4903-9B24-DB6AE975EA6B}" type="presOf" srcId="{8DFC7246-9E0C-4AB9-B338-34A541378C31}" destId="{BF92513B-EFBA-4D37-BE78-10004F0278F1}" srcOrd="0" destOrd="0" presId="urn:microsoft.com/office/officeart/2005/8/layout/vList2"/>
    <dgm:cxn modelId="{C52F4095-23EA-4C97-9B0D-FDD473FA9751}" type="presOf" srcId="{09FD37D7-08FB-4773-8719-8D072357C777}" destId="{716D3B55-3AE4-4BCA-80C7-799995945954}" srcOrd="0" destOrd="0" presId="urn:microsoft.com/office/officeart/2005/8/layout/vList2"/>
    <dgm:cxn modelId="{61B2D2C2-E7BD-48CE-BB51-F0D8E5D6BADF}" srcId="{D2D34523-C480-4189-911A-C5043D2FE715}" destId="{CE4F7FBC-B735-4811-BCFC-349D67031B26}" srcOrd="0" destOrd="0" parTransId="{143681C0-7B0B-4A46-80C3-A3276FBC6DC9}" sibTransId="{ED78BF61-5C0E-4344-84A9-9311F357B9D8}"/>
    <dgm:cxn modelId="{977FEECC-46C3-4DBF-ACA2-89B19408C7C9}" type="presOf" srcId="{D2D34523-C480-4189-911A-C5043D2FE715}" destId="{BDD923CC-6EA7-47FD-87FC-C6719941E952}" srcOrd="0" destOrd="0" presId="urn:microsoft.com/office/officeart/2005/8/layout/vList2"/>
    <dgm:cxn modelId="{4C8AD6DE-4A97-4E4B-9844-22AB5D655598}" srcId="{D2D34523-C480-4189-911A-C5043D2FE715}" destId="{09FD37D7-08FB-4773-8719-8D072357C777}" srcOrd="2" destOrd="0" parTransId="{D2D421AB-A148-446C-A135-2A70D496E456}" sibTransId="{74BC2CCE-2773-4F69-AC67-89A93ECAA264}"/>
    <dgm:cxn modelId="{EB074F7C-7AC9-4DF0-9954-0FB8967E4465}" type="presParOf" srcId="{BDD923CC-6EA7-47FD-87FC-C6719941E952}" destId="{965DBD4D-A99F-4770-A8A9-72882814FC5E}" srcOrd="0" destOrd="0" presId="urn:microsoft.com/office/officeart/2005/8/layout/vList2"/>
    <dgm:cxn modelId="{FF20B228-5C50-49B3-8C0F-6D34F24F232F}" type="presParOf" srcId="{BDD923CC-6EA7-47FD-87FC-C6719941E952}" destId="{EF646BF7-2537-4EBE-B25E-A56055C73294}" srcOrd="1" destOrd="0" presId="urn:microsoft.com/office/officeart/2005/8/layout/vList2"/>
    <dgm:cxn modelId="{95EED4F6-1CCC-44DD-A87C-8DA5B9E42304}" type="presParOf" srcId="{BDD923CC-6EA7-47FD-87FC-C6719941E952}" destId="{BF92513B-EFBA-4D37-BE78-10004F0278F1}" srcOrd="2" destOrd="0" presId="urn:microsoft.com/office/officeart/2005/8/layout/vList2"/>
    <dgm:cxn modelId="{84A8E538-F77C-4CE8-8A2C-3C891ED8B6CA}" type="presParOf" srcId="{BDD923CC-6EA7-47FD-87FC-C6719941E952}" destId="{64F43FB5-41BC-445D-82CD-22097F86A3BB}" srcOrd="3" destOrd="0" presId="urn:microsoft.com/office/officeart/2005/8/layout/vList2"/>
    <dgm:cxn modelId="{5A901171-BEFF-44E7-8217-702DF95A9676}" type="presParOf" srcId="{BDD923CC-6EA7-47FD-87FC-C6719941E952}" destId="{716D3B55-3AE4-4BCA-80C7-7999959459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20A31-5853-475E-9822-3572E1F1B551}">
      <dsp:nvSpPr>
        <dsp:cNvPr id="0" name=""/>
        <dsp:cNvSpPr/>
      </dsp:nvSpPr>
      <dsp:spPr>
        <a:xfrm>
          <a:off x="1361" y="113499"/>
          <a:ext cx="4780382" cy="3035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F13D1-3706-4237-8A07-6EAC284711BA}">
      <dsp:nvSpPr>
        <dsp:cNvPr id="0" name=""/>
        <dsp:cNvSpPr/>
      </dsp:nvSpPr>
      <dsp:spPr>
        <a:xfrm>
          <a:off x="532515" y="618095"/>
          <a:ext cx="4780382" cy="3035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/>
            <a:t>Deuteronomy 30:19</a:t>
          </a:r>
          <a:r>
            <a:rPr lang="en-IN" sz="3100" kern="1200"/>
            <a:t>: God has given us free will. We face choices daily, and He calls us to choose life by choosing His way.</a:t>
          </a:r>
          <a:endParaRPr lang="en-US" sz="3100" kern="1200"/>
        </a:p>
      </dsp:txBody>
      <dsp:txXfrm>
        <a:off x="621423" y="707003"/>
        <a:ext cx="4602566" cy="2857726"/>
      </dsp:txXfrm>
    </dsp:sp>
    <dsp:sp modelId="{F79E597C-D12D-4A2E-9B75-455013A5B8AA}">
      <dsp:nvSpPr>
        <dsp:cNvPr id="0" name=""/>
        <dsp:cNvSpPr/>
      </dsp:nvSpPr>
      <dsp:spPr>
        <a:xfrm>
          <a:off x="5844051" y="113499"/>
          <a:ext cx="4780382" cy="3035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BB08F-2A94-4961-9A33-1F11330C126D}">
      <dsp:nvSpPr>
        <dsp:cNvPr id="0" name=""/>
        <dsp:cNvSpPr/>
      </dsp:nvSpPr>
      <dsp:spPr>
        <a:xfrm>
          <a:off x="6375205" y="618095"/>
          <a:ext cx="4780382" cy="3035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/>
            <a:t>When we choose God’s way, He gives us the strength to walk it out.</a:t>
          </a:r>
          <a:endParaRPr lang="en-US" sz="3100" kern="1200"/>
        </a:p>
      </dsp:txBody>
      <dsp:txXfrm>
        <a:off x="6464113" y="707003"/>
        <a:ext cx="4602566" cy="2857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CA274-458A-4A2A-9104-7C8EE0E2C930}">
      <dsp:nvSpPr>
        <dsp:cNvPr id="0" name=""/>
        <dsp:cNvSpPr/>
      </dsp:nvSpPr>
      <dsp:spPr>
        <a:xfrm>
          <a:off x="950084" y="3285"/>
          <a:ext cx="2892744" cy="17356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/>
            <a:t>Meditation</a:t>
          </a:r>
          <a:r>
            <a:rPr lang="en-IN" sz="2700" kern="1200"/>
            <a:t> on God’s Word</a:t>
          </a:r>
          <a:endParaRPr lang="en-US" sz="2700" kern="1200"/>
        </a:p>
      </dsp:txBody>
      <dsp:txXfrm>
        <a:off x="950084" y="3285"/>
        <a:ext cx="2892744" cy="1735646"/>
      </dsp:txXfrm>
    </dsp:sp>
    <dsp:sp modelId="{4A266207-95CA-4F23-970F-FAC604A69EF7}">
      <dsp:nvSpPr>
        <dsp:cNvPr id="0" name=""/>
        <dsp:cNvSpPr/>
      </dsp:nvSpPr>
      <dsp:spPr>
        <a:xfrm>
          <a:off x="4132102" y="3285"/>
          <a:ext cx="2892744" cy="1735646"/>
        </a:xfrm>
        <a:prstGeom prst="rect">
          <a:avLst/>
        </a:prstGeom>
        <a:solidFill>
          <a:schemeClr val="accent2">
            <a:hueOff val="-2592252"/>
            <a:satOff val="-5102"/>
            <a:lumOff val="31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/>
            <a:t>Illumination</a:t>
          </a:r>
          <a:r>
            <a:rPr lang="en-IN" sz="2700" kern="1200"/>
            <a:t> by the Holy Spirit, bringing revelation</a:t>
          </a:r>
          <a:endParaRPr lang="en-US" sz="2700" kern="1200"/>
        </a:p>
      </dsp:txBody>
      <dsp:txXfrm>
        <a:off x="4132102" y="3285"/>
        <a:ext cx="2892744" cy="1735646"/>
      </dsp:txXfrm>
    </dsp:sp>
    <dsp:sp modelId="{12EE9495-E208-42CF-82A2-95C2E28707D1}">
      <dsp:nvSpPr>
        <dsp:cNvPr id="0" name=""/>
        <dsp:cNvSpPr/>
      </dsp:nvSpPr>
      <dsp:spPr>
        <a:xfrm>
          <a:off x="7314121" y="3285"/>
          <a:ext cx="2892744" cy="1735646"/>
        </a:xfrm>
        <a:prstGeom prst="rect">
          <a:avLst/>
        </a:prstGeom>
        <a:solidFill>
          <a:schemeClr val="accent2">
            <a:hueOff val="-5184504"/>
            <a:satOff val="-10204"/>
            <a:lumOff val="63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/>
            <a:t>Prayer of faith</a:t>
          </a:r>
          <a:r>
            <a:rPr lang="en-IN" sz="2700" kern="1200"/>
            <a:t> to align our hearts with His will</a:t>
          </a:r>
          <a:endParaRPr lang="en-US" sz="2700" kern="1200"/>
        </a:p>
      </dsp:txBody>
      <dsp:txXfrm>
        <a:off x="7314121" y="3285"/>
        <a:ext cx="2892744" cy="1735646"/>
      </dsp:txXfrm>
    </dsp:sp>
    <dsp:sp modelId="{EF17DCEF-468C-415E-8639-D27A8A0B83E8}">
      <dsp:nvSpPr>
        <dsp:cNvPr id="0" name=""/>
        <dsp:cNvSpPr/>
      </dsp:nvSpPr>
      <dsp:spPr>
        <a:xfrm>
          <a:off x="2541093" y="2028206"/>
          <a:ext cx="2892744" cy="1735646"/>
        </a:xfrm>
        <a:prstGeom prst="rect">
          <a:avLst/>
        </a:prstGeom>
        <a:solidFill>
          <a:schemeClr val="accent2">
            <a:hueOff val="-7776756"/>
            <a:satOff val="-15306"/>
            <a:lumOff val="95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/>
            <a:t>Confession</a:t>
          </a:r>
          <a:r>
            <a:rPr lang="en-IN" sz="2700" kern="1200"/>
            <a:t> of God’s truth over our lives</a:t>
          </a:r>
          <a:endParaRPr lang="en-US" sz="2700" kern="1200"/>
        </a:p>
      </dsp:txBody>
      <dsp:txXfrm>
        <a:off x="2541093" y="2028206"/>
        <a:ext cx="2892744" cy="1735646"/>
      </dsp:txXfrm>
    </dsp:sp>
    <dsp:sp modelId="{9B4BAF60-AB9F-4AD2-B346-E61C9A44152D}">
      <dsp:nvSpPr>
        <dsp:cNvPr id="0" name=""/>
        <dsp:cNvSpPr/>
      </dsp:nvSpPr>
      <dsp:spPr>
        <a:xfrm>
          <a:off x="5723112" y="2028206"/>
          <a:ext cx="2892744" cy="1735646"/>
        </a:xfrm>
        <a:prstGeom prst="rect">
          <a:avLst/>
        </a:prstGeom>
        <a:solidFill>
          <a:schemeClr val="accent2">
            <a:hueOff val="-10369007"/>
            <a:satOff val="-20408"/>
            <a:lumOff val="1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/>
            <a:t>Possession</a:t>
          </a:r>
          <a:r>
            <a:rPr lang="en-IN" sz="2700" kern="1200"/>
            <a:t> – acting on God’s promises in daily living</a:t>
          </a:r>
          <a:endParaRPr lang="en-US" sz="2700" kern="1200"/>
        </a:p>
      </dsp:txBody>
      <dsp:txXfrm>
        <a:off x="5723112" y="2028206"/>
        <a:ext cx="2892744" cy="1735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DBD4D-A99F-4770-A8A9-72882814FC5E}">
      <dsp:nvSpPr>
        <dsp:cNvPr id="0" name=""/>
        <dsp:cNvSpPr/>
      </dsp:nvSpPr>
      <dsp:spPr>
        <a:xfrm>
          <a:off x="0" y="444366"/>
          <a:ext cx="6620255" cy="13127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God has </a:t>
          </a:r>
          <a:r>
            <a:rPr lang="en-IN" sz="2400" b="1" kern="1200"/>
            <a:t>stamped His Spirit</a:t>
          </a:r>
          <a:r>
            <a:rPr lang="en-IN" sz="2400" kern="1200"/>
            <a:t> on us so we can reflect His character.</a:t>
          </a:r>
          <a:endParaRPr lang="en-US" sz="2400" kern="1200"/>
        </a:p>
      </dsp:txBody>
      <dsp:txXfrm>
        <a:off x="64083" y="508449"/>
        <a:ext cx="6492089" cy="1184573"/>
      </dsp:txXfrm>
    </dsp:sp>
    <dsp:sp modelId="{BF92513B-EFBA-4D37-BE78-10004F0278F1}">
      <dsp:nvSpPr>
        <dsp:cNvPr id="0" name=""/>
        <dsp:cNvSpPr/>
      </dsp:nvSpPr>
      <dsp:spPr>
        <a:xfrm>
          <a:off x="0" y="1826226"/>
          <a:ext cx="6620255" cy="1312739"/>
        </a:xfrm>
        <a:prstGeom prst="roundRect">
          <a:avLst/>
        </a:prstGeom>
        <a:solidFill>
          <a:schemeClr val="accent5">
            <a:hueOff val="4187701"/>
            <a:satOff val="449"/>
            <a:lumOff val="-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Man’s way may seem easier or more appealing, but it always leads to emptiness. God’s way leads to freedom, security, and love.</a:t>
          </a:r>
          <a:endParaRPr lang="en-US" sz="2400" kern="1200"/>
        </a:p>
      </dsp:txBody>
      <dsp:txXfrm>
        <a:off x="64083" y="1890309"/>
        <a:ext cx="6492089" cy="1184573"/>
      </dsp:txXfrm>
    </dsp:sp>
    <dsp:sp modelId="{716D3B55-3AE4-4BCA-80C7-799995945954}">
      <dsp:nvSpPr>
        <dsp:cNvPr id="0" name=""/>
        <dsp:cNvSpPr/>
      </dsp:nvSpPr>
      <dsp:spPr>
        <a:xfrm>
          <a:off x="0" y="3208085"/>
          <a:ext cx="6620255" cy="1312739"/>
        </a:xfrm>
        <a:prstGeom prst="roundRect">
          <a:avLst/>
        </a:prstGeom>
        <a:solidFill>
          <a:schemeClr val="accent5">
            <a:hueOff val="8375403"/>
            <a:satOff val="897"/>
            <a:lumOff val="-172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The challenge: daily choose God’s way, depend on His Spirit, and allow His character to be formed in us.</a:t>
          </a:r>
          <a:endParaRPr lang="en-US" sz="2400" kern="1200"/>
        </a:p>
      </dsp:txBody>
      <dsp:txXfrm>
        <a:off x="64083" y="3272168"/>
        <a:ext cx="6492089" cy="1184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1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mmigration stamps">
            <a:extLst>
              <a:ext uri="{FF2B5EF4-FFF2-40B4-BE49-F238E27FC236}">
                <a16:creationId xmlns:a16="http://schemas.microsoft.com/office/drawing/2014/main" id="{C4540F50-BF7E-BD29-1F0C-A901813721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4767" b="34765"/>
          <a:stretch>
            <a:fillRect/>
          </a:stretch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3BAB8-9677-3A5E-61C5-315D68B4C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45059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5600" i="1">
                <a:solidFill>
                  <a:srgbClr val="FFFFFF"/>
                </a:solidFill>
              </a:rPr>
              <a:t>Supernaturally Stamped with Character</a:t>
            </a:r>
            <a:endParaRPr lang="en-IN" sz="5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828F6-F2BD-D13C-924F-5DCF55B0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en-IN" sz="2400">
                <a:solidFill>
                  <a:srgbClr val="FFFFFF"/>
                </a:solidFill>
              </a:rPr>
              <a:t>Christ-Like Character – Week 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6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B54E8698-ED9D-177A-4565-A7D7630C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45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2025B4-7337-735E-4DC9-E634D201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20000"/>
                </a:schemeClr>
              </a:gs>
              <a:gs pos="26000">
                <a:schemeClr val="bg1">
                  <a:alpha val="7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D5043-4B01-0D45-B951-89D69E14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0" y="978408"/>
            <a:ext cx="4795819" cy="3969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i="1" dirty="0"/>
              <a:t>God doesn’t just want us to behave better; He wants to transform us from the inside out by stamping His character on our lives through the Holy Spirit.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0CDACD-D191-E642-F686-FCB54B7E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469570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51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A377-46A5-3D32-19F2-247912C0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Transformed by God’s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77D8-A397-0153-7672-F8F78B50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/>
              <a:t>2 Corinthians 3:6, 17–18</a:t>
            </a:r>
            <a:r>
              <a:rPr lang="en-IN" dirty="0"/>
              <a:t> teaches us that the Spirit gives life and transforms us into the image of Christ. This is not outward change alone, but inward transformation.</a:t>
            </a:r>
          </a:p>
          <a:p>
            <a:pPr lvl="0"/>
            <a:r>
              <a:rPr lang="en-IN" dirty="0"/>
              <a:t>As believers, we are called to be both </a:t>
            </a:r>
            <a:r>
              <a:rPr lang="en-IN" b="1" dirty="0"/>
              <a:t>kings and priests</a:t>
            </a:r>
            <a:r>
              <a:rPr lang="en-IN" dirty="0"/>
              <a:t> who represent God’s nature to the world.</a:t>
            </a:r>
          </a:p>
          <a:p>
            <a:pPr lvl="0"/>
            <a:r>
              <a:rPr lang="en-IN" dirty="0"/>
              <a:t>Andrew Murray reminds us that we don’t generate love by ourselves. Love flows from God into us and then through us to others.</a:t>
            </a:r>
          </a:p>
          <a:p>
            <a:pPr lvl="0"/>
            <a:r>
              <a:rPr lang="en-IN" b="1" dirty="0"/>
              <a:t>Galatians 5:14</a:t>
            </a:r>
            <a:r>
              <a:rPr lang="en-IN" dirty="0"/>
              <a:t>: “The entire law is fulfilled in keeping this one command: Love your </a:t>
            </a:r>
            <a:r>
              <a:rPr lang="en-IN" dirty="0" err="1"/>
              <a:t>neighbor</a:t>
            </a:r>
            <a:r>
              <a:rPr lang="en-IN" dirty="0"/>
              <a:t> as yourself.” When God’s love rules in our hearts, we naturally live righteously, because true love cannot deliberately harm another person.</a:t>
            </a:r>
          </a:p>
        </p:txBody>
      </p:sp>
    </p:spTree>
    <p:extLst>
      <p:ext uri="{BB962C8B-B14F-4D97-AF65-F5344CB8AC3E}">
        <p14:creationId xmlns:p14="http://schemas.microsoft.com/office/powerpoint/2010/main" val="257521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CCBD-2E7C-BCAA-1D53-201C4CE7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People Choose Man’s Way</a:t>
            </a:r>
            <a:br>
              <a:rPr lang="en-IN" dirty="0"/>
            </a:br>
            <a:r>
              <a:rPr lang="en-IN" dirty="0"/>
              <a:t>Instead of God’s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DCEC-AE28-A88A-4A36-A8975B67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/>
              <a:t>Low faith and high fear</a:t>
            </a:r>
            <a:r>
              <a:rPr lang="en-IN" dirty="0"/>
              <a:t> – When we don’t fully trust God, fear pushes us toward wrong choices.</a:t>
            </a:r>
          </a:p>
          <a:p>
            <a:pPr lvl="0"/>
            <a:r>
              <a:rPr lang="en-IN" b="1" dirty="0"/>
              <a:t>Fear of unmet needs</a:t>
            </a:r>
            <a:r>
              <a:rPr lang="en-IN" dirty="0"/>
              <a:t> – People chase wealth, power, or success to feel secure, but God reminds us that our true worth is in Christ and His sacrifice for us.</a:t>
            </a:r>
          </a:p>
          <a:p>
            <a:pPr lvl="0"/>
            <a:r>
              <a:rPr lang="en-IN" b="1" dirty="0"/>
              <a:t>Deception</a:t>
            </a:r>
            <a:r>
              <a:rPr lang="en-IN" dirty="0"/>
              <a:t> – Believing there are shortcuts in life. The enemy deceives people into thinking they can achieve lasting joy apart from God.</a:t>
            </a:r>
          </a:p>
          <a:p>
            <a:pPr lvl="0"/>
            <a:r>
              <a:rPr lang="en-IN" b="1" dirty="0"/>
              <a:t>Greed</a:t>
            </a:r>
            <a:r>
              <a:rPr lang="en-IN" dirty="0"/>
              <a:t> – Preferring short-term gain over eternal reward. Many sacrifice long-term blessings for temporary satisfaction.</a:t>
            </a:r>
          </a:p>
          <a:p>
            <a:pPr lvl="0"/>
            <a:endParaRPr lang="en-IN" dirty="0"/>
          </a:p>
          <a:p>
            <a:pPr marL="0" indent="0">
              <a:buNone/>
            </a:pPr>
            <a:r>
              <a:rPr lang="en-IN" sz="2400" dirty="0"/>
              <a:t>These four traps lead to poor choices and pull us away from God’s perfect will.</a:t>
            </a:r>
          </a:p>
        </p:txBody>
      </p:sp>
    </p:spTree>
    <p:extLst>
      <p:ext uri="{BB962C8B-B14F-4D97-AF65-F5344CB8AC3E}">
        <p14:creationId xmlns:p14="http://schemas.microsoft.com/office/powerpoint/2010/main" val="230617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EE753-397B-9E3A-6305-2BC2228B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</p:spPr>
        <p:txBody>
          <a:bodyPr>
            <a:normAutofit/>
          </a:bodyPr>
          <a:lstStyle/>
          <a:p>
            <a:r>
              <a:rPr lang="en-IN" dirty="0"/>
              <a:t>The Power of Choice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AC9DC4-391C-3E96-F060-D16F62F9E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838726"/>
              </p:ext>
            </p:extLst>
          </p:nvPr>
        </p:nvGraphicFramePr>
        <p:xfrm>
          <a:off x="520700" y="2578100"/>
          <a:ext cx="1115695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61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2D55C-78BA-639D-81EC-7D7D732B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</p:spPr>
        <p:txBody>
          <a:bodyPr>
            <a:normAutofit/>
          </a:bodyPr>
          <a:lstStyle/>
          <a:p>
            <a:r>
              <a:rPr lang="en-IN" dirty="0"/>
              <a:t>Building faith involves several steps: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278AD7-C059-4205-0E7B-F131DEFD6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07152"/>
              </p:ext>
            </p:extLst>
          </p:nvPr>
        </p:nvGraphicFramePr>
        <p:xfrm>
          <a:off x="520700" y="2578100"/>
          <a:ext cx="1115695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05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2C91D93-014B-66D5-D263-730212C94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68B8C9-6702-8441-0D92-220DE92C8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AC6A4-5BA0-0346-13A2-C42797883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873252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/>
              <a:t>Philippians 2:12–13</a:t>
            </a:r>
            <a:r>
              <a:rPr lang="en-IN" sz="2800" dirty="0"/>
              <a:t> reminds us: we work out our salvation with fear and trembling, but it is God who works in us to will and to act.</a:t>
            </a:r>
          </a:p>
        </p:txBody>
      </p:sp>
    </p:spTree>
    <p:extLst>
      <p:ext uri="{BB962C8B-B14F-4D97-AF65-F5344CB8AC3E}">
        <p14:creationId xmlns:p14="http://schemas.microsoft.com/office/powerpoint/2010/main" val="199648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569B-4564-C014-A621-5964EDEC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Staying in the Flow of the Anointing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0825-21A9-244F-C217-2EA43DE1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Even when we stumble, God calls us back. </a:t>
            </a:r>
            <a:r>
              <a:rPr lang="en-IN" b="1" dirty="0"/>
              <a:t>Romans 11:29</a:t>
            </a:r>
            <a:r>
              <a:rPr lang="en-IN" dirty="0"/>
              <a:t> says His gifts and calling are irrevocable.</a:t>
            </a:r>
          </a:p>
          <a:p>
            <a:pPr lvl="0"/>
            <a:r>
              <a:rPr lang="en-IN" b="1" dirty="0"/>
              <a:t>Proverbs 4:23</a:t>
            </a:r>
            <a:r>
              <a:rPr lang="en-IN" dirty="0"/>
              <a:t>: We must guard our hearts, because everything we do flows from it.</a:t>
            </a:r>
          </a:p>
          <a:p>
            <a:pPr lvl="0"/>
            <a:r>
              <a:rPr lang="en-IN" dirty="0"/>
              <a:t>Paul warns in </a:t>
            </a:r>
            <a:r>
              <a:rPr lang="en-IN" b="1" dirty="0"/>
              <a:t>1 Timothy 1:19</a:t>
            </a:r>
            <a:r>
              <a:rPr lang="en-IN" dirty="0"/>
              <a:t> that some have “shipwrecked their faith” because they failed to hold onto faith and a good conscience.</a:t>
            </a:r>
          </a:p>
          <a:p>
            <a:pPr lvl="0"/>
            <a:r>
              <a:rPr lang="en-IN" dirty="0"/>
              <a:t>Remaining in Christlike character keeps us connected to God’s Spirit, which releases His power through us.</a:t>
            </a:r>
          </a:p>
          <a:p>
            <a:pPr lvl="0"/>
            <a:r>
              <a:rPr lang="en-IN" b="1" dirty="0"/>
              <a:t>2 Peter 1:5–8</a:t>
            </a:r>
            <a:r>
              <a:rPr lang="en-IN" dirty="0"/>
              <a:t> outlines the qualities we are to develop: faith, goodness, knowledge, self-control, perseverance, godliness, mutual affection, and love. If these qualities are growing in us, our lives will be effective and fruitful for God’s kingdom.</a:t>
            </a:r>
          </a:p>
        </p:txBody>
      </p:sp>
    </p:spTree>
    <p:extLst>
      <p:ext uri="{BB962C8B-B14F-4D97-AF65-F5344CB8AC3E}">
        <p14:creationId xmlns:p14="http://schemas.microsoft.com/office/powerpoint/2010/main" val="355424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E77E5-0561-F211-79DE-84AFDAD1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032504" cy="3364992"/>
          </a:xfrm>
        </p:spPr>
        <p:txBody>
          <a:bodyPr>
            <a:normAutofit/>
          </a:bodyPr>
          <a:lstStyle/>
          <a:p>
            <a:r>
              <a:rPr lang="en-IN" dirty="0"/>
              <a:t>Reflection &amp; Challenge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300216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7B898C5-7FD5-D59A-01F5-E5F1DCA73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948543"/>
              </p:ext>
            </p:extLst>
          </p:nvPr>
        </p:nvGraphicFramePr>
        <p:xfrm>
          <a:off x="5065776" y="978408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71780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608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Bierstadt</vt:lpstr>
      <vt:lpstr>Neue Haas Grotesk Text Pro</vt:lpstr>
      <vt:lpstr>GestaltVTI</vt:lpstr>
      <vt:lpstr>Supernaturally Stamped with Character</vt:lpstr>
      <vt:lpstr>God doesn’t just want us to behave better; He wants to transform us from the inside out by stamping His character on our lives through the Holy Spirit. </vt:lpstr>
      <vt:lpstr>Transformed by God’s Spirit</vt:lpstr>
      <vt:lpstr>Why People Choose Man’s Way Instead of God’s Way</vt:lpstr>
      <vt:lpstr>The Power of Choice</vt:lpstr>
      <vt:lpstr>Building faith involves several steps:</vt:lpstr>
      <vt:lpstr>PowerPoint Presentation</vt:lpstr>
      <vt:lpstr>Staying in the Flow of the Anointing</vt:lpstr>
      <vt:lpstr>Reflection &amp;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Rajeev S. Bhalerao (Faculty – Pathways School Noida)</dc:creator>
  <cp:lastModifiedBy>Rajeev S. Bhalerao (Faculty – Pathways School Noida)</cp:lastModifiedBy>
  <cp:revision>1</cp:revision>
  <dcterms:created xsi:type="dcterms:W3CDTF">2025-08-28T12:57:16Z</dcterms:created>
  <dcterms:modified xsi:type="dcterms:W3CDTF">2025-08-28T13:34:40Z</dcterms:modified>
</cp:coreProperties>
</file>