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2C04A-4DAA-421A-A367-588029852386}" v="3" dt="2025-09-03T15:25:04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362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4137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8760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62086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728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7149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4170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12136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9980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906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323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295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9412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6517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9827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863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3942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49DC7FF-8777-489A-97EE-9B8E5F2F9DBF}" type="datetimeFigureOut">
              <a:rPr lang="en-IN" smtClean="0"/>
              <a:pPr/>
              <a:t>04-09-2025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5A19-0D83-4AB4-9A6C-3D582B2F2EE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0021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90EFC5-7419-C69D-067B-AD9E34B09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4391" y="647113"/>
            <a:ext cx="8189817" cy="1323572"/>
          </a:xfrm>
          <a:prstGeom prst="ellipse">
            <a:avLst/>
          </a:prstGeom>
          <a:solidFill>
            <a:srgbClr val="FFFFFF"/>
          </a:solidFill>
        </p:spPr>
        <p:txBody>
          <a:bodyPr vert="horz" lIns="182880" tIns="182880" rIns="182880" bIns="182880" rtlCol="0" anchor="ctr">
            <a:noAutofit/>
          </a:bodyPr>
          <a:lstStyle/>
          <a:p>
            <a:pPr algn="ctr"/>
            <a:r>
              <a:rPr lang="en-US" sz="2800" b="1" dirty="0"/>
              <a:t>Title - A God Centered Life </a:t>
            </a:r>
            <a:endParaRPr lang="en-IN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604FA61-E5A6-28F4-2E6E-606BF51F3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618" y="1868129"/>
            <a:ext cx="11366092" cy="443434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Text (Ecclesiastes 12:13–14)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The end of the matter; all has been heard. Fear God and keep his commandments, for this is the whole (duty) of man.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For God will bring every deed into judgment, with every secret thing, whether good or evil. </a:t>
            </a:r>
            <a:endPara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948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D265DAA-0A5F-10EB-48C9-52BF27002578}"/>
              </a:ext>
            </a:extLst>
          </p:cNvPr>
          <p:cNvSpPr txBox="1"/>
          <p:nvPr/>
        </p:nvSpPr>
        <p:spPr>
          <a:xfrm>
            <a:off x="639097" y="1140542"/>
            <a:ext cx="10992464" cy="4520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buFont typeface="+mj-lt"/>
              <a:buAutoNum type="alphaL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pursue the “good gifts” and leave out the giver of those good gifts (Romans 1:25).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buFont typeface="+mj-lt"/>
              <a:buAutoNum type="alphaL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 a godless life leads us to emptiness, meaninglessness, vanity, and vapor.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buFont typeface="+mj-lt"/>
              <a:buAutoNum type="alphaL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 turned out to be hard (work), unfair (oppression, injustice, unrighteousness), mysterious (uncertain future), life is temporal (Death).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an increasing tendency to disregard the most important things in life fearing God and obeying His Word.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50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F6C373B-53D6-FEF6-4CDB-EE51865A0E91}"/>
              </a:ext>
            </a:extLst>
          </p:cNvPr>
          <p:cNvSpPr txBox="1"/>
          <p:nvPr/>
        </p:nvSpPr>
        <p:spPr>
          <a:xfrm>
            <a:off x="766916" y="629266"/>
            <a:ext cx="9645445" cy="1051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Redemption: Life can become meaningful and  enjoyable if the creator of all good gifts is in it (God-centered life .2:24)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3F85B1D-8C67-2617-EE53-356065345CF4}"/>
              </a:ext>
            </a:extLst>
          </p:cNvPr>
          <p:cNvSpPr txBox="1"/>
          <p:nvPr/>
        </p:nvSpPr>
        <p:spPr>
          <a:xfrm>
            <a:off x="550606" y="2182761"/>
            <a:ext cx="11297266" cy="3341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wise man in Ecclesiastes showed us life as it is “under the sun” (12)</a:t>
            </a:r>
            <a:endParaRPr lang="en-IN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doing that he pointed us to a greater truth a life “under the law, under sin” (Rom.2:12; 3:9; 3:19,) </a:t>
            </a:r>
            <a:endParaRPr lang="en-IN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we are “under the law” there is no human being who will be right with God (Romans 3:20). </a:t>
            </a:r>
            <a:endParaRPr lang="en-IN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all to be eternally condemned by the righteous judge and death should have been our final verdict (Romans 6:23) </a:t>
            </a:r>
            <a:endParaRPr lang="en-IN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God being rich in mercy give us life by allowing Christ to take upon himself the judgment of God (3:21-26).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000" b="1" dirty="0"/>
              <a:t>This is the grace of all grace greatest grace.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855997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474E088-3760-562E-56BC-5B8366573BBC}"/>
              </a:ext>
            </a:extLst>
          </p:cNvPr>
          <p:cNvSpPr txBox="1"/>
          <p:nvPr/>
        </p:nvSpPr>
        <p:spPr>
          <a:xfrm>
            <a:off x="471948" y="481781"/>
            <a:ext cx="9940413" cy="1775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Judgment: There is a day we will need to stand before God and given an account of everything we do on this earth good or evil (2 Cor.5:10) 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9314B2D-7979-E6C9-E03A-5BC4CDF5965F}"/>
              </a:ext>
            </a:extLst>
          </p:cNvPr>
          <p:cNvSpPr txBox="1"/>
          <p:nvPr/>
        </p:nvSpPr>
        <p:spPr>
          <a:xfrm>
            <a:off x="471949" y="2703870"/>
            <a:ext cx="11238270" cy="1339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Everyone will give an account of all their words and actions (Romans 5-6)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are in Christ will not be condemned (Romans 8:1)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reject Christ are condemned already (John 3:18)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661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8B38A68-FBF8-1386-AF8C-00A53A230E34}"/>
              </a:ext>
            </a:extLst>
          </p:cNvPr>
          <p:cNvSpPr txBox="1"/>
          <p:nvPr/>
        </p:nvSpPr>
        <p:spPr>
          <a:xfrm>
            <a:off x="3038168" y="678427"/>
            <a:ext cx="5250426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Take Away</a:t>
            </a:r>
            <a:endParaRPr lang="en-IN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F4AE59D-8FF3-95BC-5316-2FD4C6AEF63D}"/>
              </a:ext>
            </a:extLst>
          </p:cNvPr>
          <p:cNvSpPr txBox="1"/>
          <p:nvPr/>
        </p:nvSpPr>
        <p:spPr>
          <a:xfrm>
            <a:off x="609599" y="1651818"/>
            <a:ext cx="11307097" cy="3582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God-centered life is one that fears God, obeys His commandments, and lives in awe of His judgment.</a:t>
            </a:r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finds meaning not in worldly success but in reverent relationship with the Creator</a:t>
            </a:r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Through Christ, we are empowered to live this life with hope, purpose, and eternal significance. (Rev.14:7)</a:t>
            </a:r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Pursuing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God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Christ through the Spirit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brings 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lasting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 and satisfaction. 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Leaving God out of the things we pursue, that is “the tragedy of tragedies.” 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539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772D5E0-32AF-8F94-3541-1916A062D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09A102-4113-2AA3-3C59-EEA75B1B7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5" y="334845"/>
            <a:ext cx="5230761" cy="1768710"/>
          </a:xfrm>
        </p:spPr>
        <p:txBody>
          <a:bodyPr/>
          <a:lstStyle/>
          <a:p>
            <a:pPr lvl="0" algn="ctr"/>
            <a:r>
              <a:rPr lang="en-US" sz="3600" b="1" dirty="0"/>
              <a:t>2. Main Idea</a:t>
            </a:r>
            <a:r>
              <a:rPr lang="en-US" sz="3600" dirty="0"/>
              <a:t> </a:t>
            </a:r>
            <a:r>
              <a:rPr lang="en-IN" sz="3600" dirty="0"/>
              <a:t/>
            </a:r>
            <a:br>
              <a:rPr lang="en-IN" sz="3600" dirty="0"/>
            </a:br>
            <a:endParaRPr lang="en-IN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B49EB47-3BDD-379D-86E0-2C35D71932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716" y="2212258"/>
            <a:ext cx="10058400" cy="303816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 God-centered (The Triune God) life is the only pursuit that makes life and death meaningful</a:t>
            </a:r>
            <a:r>
              <a:rPr lang="en-US" dirty="0"/>
              <a:t>.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6313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9862010-C7E7-659E-2F58-03DDEB571E65}"/>
              </a:ext>
            </a:extLst>
          </p:cNvPr>
          <p:cNvSpPr txBox="1"/>
          <p:nvPr/>
        </p:nvSpPr>
        <p:spPr>
          <a:xfrm>
            <a:off x="3962402" y="589936"/>
            <a:ext cx="370676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CE03E19-3CEC-AA5B-309E-B74830EB62F9}"/>
              </a:ext>
            </a:extLst>
          </p:cNvPr>
          <p:cNvSpPr txBox="1"/>
          <p:nvPr/>
        </p:nvSpPr>
        <p:spPr>
          <a:xfrm>
            <a:off x="929148" y="1582995"/>
            <a:ext cx="10333703" cy="4025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OT has different kinds of literature the Law, the Psalms, the History, the Prophets, and the wisdom.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book of Ecclesiastes is grouped under a particular type called “wisdom books,” that includes Job, Proverbs, and Song of songs.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Notice also that The Preacher is introduced as “the son of David, king in Jerusalem.”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shows that the Preacher is an important public figure: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770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9AD5BFF-EDCD-4952-95E1-4D1F02AE7B67}"/>
              </a:ext>
            </a:extLst>
          </p:cNvPr>
          <p:cNvSpPr txBox="1"/>
          <p:nvPr/>
        </p:nvSpPr>
        <p:spPr>
          <a:xfrm>
            <a:off x="609600" y="1317522"/>
            <a:ext cx="11257936" cy="3454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son of David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King in Jerusalem 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Wisest of all those who ruled before him (1:16).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Although, it is said that this could refer to Solomon, there is no mention of his name even once unlike in Proverbs 1:1 and Songs of songs 1:1.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47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8901235-FC4A-38C8-93AE-3A6DD038F8B4}"/>
              </a:ext>
            </a:extLst>
          </p:cNvPr>
          <p:cNvSpPr txBox="1"/>
          <p:nvPr/>
        </p:nvSpPr>
        <p:spPr>
          <a:xfrm>
            <a:off x="4591665" y="471949"/>
            <a:ext cx="2521973" cy="556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Exposition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DA2E30-C5FB-8BB6-1243-0DB5ADD431B0}"/>
              </a:ext>
            </a:extLst>
          </p:cNvPr>
          <p:cNvSpPr txBox="1"/>
          <p:nvPr/>
        </p:nvSpPr>
        <p:spPr>
          <a:xfrm>
            <a:off x="491613" y="1681315"/>
            <a:ext cx="11346426" cy="4648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end of the matter; all has been heard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Teacher investigated the different things that human beings chase after in life, having pondered and examined it, he arrived at some conclusions.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things that the teacher observed about life?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teacher examined work, wealth, power, pleasure, intelligence, wisdom, and love (Chapters 1-9)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also observed that God made man upright, but they have sought out many schemes/devices/inventions (Ecc.7:29)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69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3F78D7-8AF4-CA5C-56FC-95EBD38F9AEB}"/>
              </a:ext>
            </a:extLst>
          </p:cNvPr>
          <p:cNvSpPr txBox="1"/>
          <p:nvPr/>
        </p:nvSpPr>
        <p:spPr>
          <a:xfrm>
            <a:off x="1504335" y="580103"/>
            <a:ext cx="7796981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conclusions of the teacher?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2D64A15-D896-8990-4A0B-1EF2894C386A}"/>
              </a:ext>
            </a:extLst>
          </p:cNvPr>
          <p:cNvSpPr txBox="1"/>
          <p:nvPr/>
        </p:nvSpPr>
        <p:spPr>
          <a:xfrm>
            <a:off x="363794" y="1848464"/>
            <a:ext cx="11326761" cy="2338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Vanity of vanities (the preacher starts the book and ends it with this conclusion 1:2; 12:8) 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But the teacher also makes a recommendation .This includes     two commands and two motivations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xmlns="" val="174380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3F9C83A-4357-144B-188D-F208A05B5CA2}"/>
              </a:ext>
            </a:extLst>
          </p:cNvPr>
          <p:cNvSpPr txBox="1"/>
          <p:nvPr/>
        </p:nvSpPr>
        <p:spPr>
          <a:xfrm>
            <a:off x="3569109" y="522411"/>
            <a:ext cx="5053781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Two Commands</a:t>
            </a:r>
            <a:endParaRPr lang="en-IN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26C2119-1E07-3673-A90E-D7706282DBBC}"/>
              </a:ext>
            </a:extLst>
          </p:cNvPr>
          <p:cNvSpPr txBox="1"/>
          <p:nvPr/>
        </p:nvSpPr>
        <p:spPr>
          <a:xfrm>
            <a:off x="688257" y="2349911"/>
            <a:ext cx="10913807" cy="1189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buFont typeface="+mj-lt"/>
              <a:buAutoNum type="roman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Fear God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keep His commandments 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46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CB3691-74E7-0D7A-2800-8DA25E5214E4}"/>
              </a:ext>
            </a:extLst>
          </p:cNvPr>
          <p:cNvSpPr txBox="1"/>
          <p:nvPr/>
        </p:nvSpPr>
        <p:spPr>
          <a:xfrm>
            <a:off x="3048000" y="581406"/>
            <a:ext cx="6096000" cy="75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Two Motivations</a:t>
            </a:r>
            <a:endParaRPr lang="en-IN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C7DACB-2B36-2AF4-F29A-D3A68C10EF28}"/>
              </a:ext>
            </a:extLst>
          </p:cNvPr>
          <p:cNvSpPr txBox="1"/>
          <p:nvPr/>
        </p:nvSpPr>
        <p:spPr>
          <a:xfrm>
            <a:off x="717755" y="2133599"/>
            <a:ext cx="10815484" cy="1547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buFont typeface="+mj-lt"/>
              <a:buAutoNum type="roman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this is the whole (duty) of humanity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romanL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God will bring every deed into judgment, with every secret thing, whether good or evil.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78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A7BB806-408C-2D57-EF1F-B400EE345D90}"/>
              </a:ext>
            </a:extLst>
          </p:cNvPr>
          <p:cNvSpPr txBox="1"/>
          <p:nvPr/>
        </p:nvSpPr>
        <p:spPr>
          <a:xfrm>
            <a:off x="3441290" y="581405"/>
            <a:ext cx="5309419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Theology of the passage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0D5B55-20C0-D65F-7635-C6334616D87C}"/>
              </a:ext>
            </a:extLst>
          </p:cNvPr>
          <p:cNvSpPr txBox="1"/>
          <p:nvPr/>
        </p:nvSpPr>
        <p:spPr>
          <a:xfrm>
            <a:off x="707923" y="1720645"/>
            <a:ext cx="10854812" cy="3290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timeless truth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Creation: God the creator (12:1) made everything beautiful (3:11)   and gave them to us as good gifts wisdom, wealth, pleasure, power, love, intelligence (3:13, 5:18-19).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Fall: Sin corrupted the good gifts that God has given us wisdom, wealth (greed), pleasure, power (oppressive), love (lust), (7:29).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076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</TotalTime>
  <Words>876</Words>
  <Application>Microsoft Office PowerPoint</Application>
  <PresentationFormat>Custom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Ion</vt:lpstr>
      <vt:lpstr>Title - A God Centered Life </vt:lpstr>
      <vt:lpstr>2. Main Idea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- A God Centered Life </dc:title>
  <dc:creator>Shiva beldar</dc:creator>
  <cp:lastModifiedBy>srs</cp:lastModifiedBy>
  <cp:revision>5</cp:revision>
  <dcterms:created xsi:type="dcterms:W3CDTF">2025-09-03T14:40:14Z</dcterms:created>
  <dcterms:modified xsi:type="dcterms:W3CDTF">2025-09-04T09:23:01Z</dcterms:modified>
</cp:coreProperties>
</file>