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8"/>
  </p:notesMasterIdLst>
  <p:sldIdLst>
    <p:sldId id="256" r:id="rId2"/>
    <p:sldId id="257" r:id="rId3"/>
    <p:sldId id="258" r:id="rId4"/>
    <p:sldId id="259" r:id="rId5"/>
    <p:sldId id="286" r:id="rId6"/>
    <p:sldId id="287"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260" r:id="rId24"/>
    <p:sldId id="304" r:id="rId25"/>
    <p:sldId id="305" r:id="rId26"/>
    <p:sldId id="273" r:id="rId27"/>
  </p:sldIdLst>
  <p:sldSz cx="18288000" cy="10287000"/>
  <p:notesSz cx="6858000" cy="9144000"/>
  <p:embeddedFontLst>
    <p:embeddedFont>
      <p:font typeface="Algerian" panose="04020705040A02060702" pitchFamily="82" charset="0"/>
      <p:regular r:id="rId29"/>
    </p:embeddedFont>
    <p:embeddedFont>
      <p:font typeface="Alice"/>
      <p:regular r:id="rId30"/>
    </p:embeddedFont>
    <p:embeddedFont>
      <p:font typeface="Bookman Old Style" panose="02050604050505020204" pitchFamily="18" charset="0"/>
      <p:regular r:id="rId31"/>
      <p:bold r:id="rId32"/>
      <p:italic r:id="rId33"/>
      <p:boldItalic r:id="rId34"/>
    </p:embeddedFont>
    <p:embeddedFont>
      <p:font typeface="Brush Script MT" panose="03060802040406070304" pitchFamily="66" charset="0"/>
      <p:italic r:id="rId35"/>
    </p:embeddedFont>
    <p:embeddedFont>
      <p:font typeface="Inter" panose="020B0604020202020204" charset="0"/>
      <p:regular r:id="rId36"/>
      <p:bold r:id="rId37"/>
    </p:embeddedFont>
    <p:embeddedFont>
      <p:font typeface="Merriweather" panose="00000500000000000000" pitchFamily="2" charset="0"/>
      <p:regular r:id="rId38"/>
      <p:bold r:id="rId39"/>
      <p:italic r:id="rId40"/>
      <p:boldItalic r:id="rId41"/>
    </p:embeddedFont>
    <p:embeddedFont>
      <p:font typeface="Perpetua Titling MT" panose="02020502060505020804" pitchFamily="18" charset="0"/>
      <p:regular r:id="rId42"/>
      <p:bold r:id="rId43"/>
    </p:embeddedFont>
    <p:embeddedFont>
      <p:font typeface="Rockwell Extra Bold" panose="02060903040505020403" pitchFamily="18" charset="0"/>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300" y="-1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8594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177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8158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4038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1659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4104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9999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7545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554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8876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9780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7291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702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211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1371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333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128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0461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3080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
          <p:cNvSpPr txBox="1">
            <a:spLocks noGrp="1"/>
          </p:cNvSpPr>
          <p:nvPr>
            <p:ph type="ctrTitle"/>
          </p:nvPr>
        </p:nvSpPr>
        <p:spPr>
          <a:xfrm>
            <a:off x="1266675" y="874975"/>
            <a:ext cx="13956600" cy="1470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3"/>
          <p:cNvSpPr txBox="1">
            <a:spLocks noGrp="1"/>
          </p:cNvSpPr>
          <p:nvPr>
            <p:ph type="subTitle" idx="1"/>
          </p:nvPr>
        </p:nvSpPr>
        <p:spPr>
          <a:xfrm>
            <a:off x="1387850" y="2344975"/>
            <a:ext cx="6400800" cy="1752600"/>
          </a:xfrm>
          <a:prstGeom prst="rect">
            <a:avLst/>
          </a:prstGeom>
          <a:noFill/>
          <a:ln>
            <a:noFill/>
          </a:ln>
        </p:spPr>
        <p:txBody>
          <a:bodyPr spcFirstLastPara="1" wrap="square" lIns="91425" tIns="45700" rIns="91425" bIns="45700" anchor="t" anchorCtr="0">
            <a:normAutofit/>
          </a:bodyPr>
          <a:lstStyle>
            <a:lvl1pPr lvl="0">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2" name="Google Shape;12;p3"/>
          <p:cNvSpPr/>
          <p:nvPr/>
        </p:nvSpPr>
        <p:spPr>
          <a:xfrm rot="10559149">
            <a:off x="-3851035" y="6699496"/>
            <a:ext cx="11032044" cy="8742894"/>
          </a:xfrm>
          <a:custGeom>
            <a:avLst/>
            <a:gdLst/>
            <a:ahLst/>
            <a:cxnLst/>
            <a:rect l="l" t="t" r="r" b="b"/>
            <a:pathLst>
              <a:path w="11032561" h="8743304" extrusionOk="0">
                <a:moveTo>
                  <a:pt x="0" y="0"/>
                </a:moveTo>
                <a:lnTo>
                  <a:pt x="11032561" y="0"/>
                </a:lnTo>
                <a:lnTo>
                  <a:pt x="11032561" y="8743305"/>
                </a:lnTo>
                <a:lnTo>
                  <a:pt x="0" y="8743305"/>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3"/>
          <p:cNvSpPr/>
          <p:nvPr/>
        </p:nvSpPr>
        <p:spPr>
          <a:xfrm rot="10369302">
            <a:off x="15359259" y="-2032157"/>
            <a:ext cx="12166434" cy="9641900"/>
          </a:xfrm>
          <a:custGeom>
            <a:avLst/>
            <a:gdLst/>
            <a:ahLst/>
            <a:cxnLst/>
            <a:rect l="l" t="t" r="r" b="b"/>
            <a:pathLst>
              <a:path w="12162292" h="9638617" extrusionOk="0">
                <a:moveTo>
                  <a:pt x="0" y="0"/>
                </a:moveTo>
                <a:lnTo>
                  <a:pt x="12162293" y="0"/>
                </a:lnTo>
                <a:lnTo>
                  <a:pt x="12162293" y="9638616"/>
                </a:lnTo>
                <a:lnTo>
                  <a:pt x="0" y="9638616"/>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
          <p:cNvSpPr txBox="1">
            <a:spLocks noGrp="1"/>
          </p:cNvSpPr>
          <p:nvPr>
            <p:ph type="body" idx="1"/>
          </p:nvPr>
        </p:nvSpPr>
        <p:spPr>
          <a:xfrm>
            <a:off x="1412825" y="2593275"/>
            <a:ext cx="9894300" cy="45261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1022132" y="884200"/>
            <a:ext cx="12346200" cy="13620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6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69713" y="4409588"/>
            <a:ext cx="7772400" cy="15003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SzPts val="2400"/>
              <a:buNone/>
              <a:defRPr sz="2400"/>
            </a:lvl1pPr>
            <a:lvl2pPr marL="914400" lvl="1" indent="-228600" algn="l">
              <a:spcBef>
                <a:spcPts val="360"/>
              </a:spcBef>
              <a:spcAft>
                <a:spcPts val="0"/>
              </a:spcAft>
              <a:buSzPts val="2400"/>
              <a:buNone/>
              <a:defRPr sz="2400"/>
            </a:lvl2pPr>
            <a:lvl3pPr marL="1371600" lvl="2" indent="-228600" algn="l">
              <a:spcBef>
                <a:spcPts val="320"/>
              </a:spcBef>
              <a:spcAft>
                <a:spcPts val="0"/>
              </a:spcAft>
              <a:buSzPts val="2400"/>
              <a:buNone/>
              <a:defRPr sz="2400"/>
            </a:lvl3pPr>
            <a:lvl4pPr marL="1828800" lvl="3" indent="-228600" algn="l">
              <a:spcBef>
                <a:spcPts val="280"/>
              </a:spcBef>
              <a:spcAft>
                <a:spcPts val="0"/>
              </a:spcAft>
              <a:buSzPts val="2400"/>
              <a:buNone/>
              <a:defRPr sz="2400"/>
            </a:lvl4pPr>
            <a:lvl5pPr marL="2286000" lvl="4" indent="-228600" algn="l">
              <a:spcBef>
                <a:spcPts val="280"/>
              </a:spcBef>
              <a:spcAft>
                <a:spcPts val="0"/>
              </a:spcAft>
              <a:buSzPts val="2400"/>
              <a:buNone/>
              <a:defRPr sz="2400"/>
            </a:lvl5pPr>
            <a:lvl6pPr marL="2743200" lvl="5" indent="-228600" algn="l">
              <a:spcBef>
                <a:spcPts val="280"/>
              </a:spcBef>
              <a:spcAft>
                <a:spcPts val="0"/>
              </a:spcAft>
              <a:buSzPts val="2400"/>
              <a:buNone/>
              <a:defRPr sz="2400"/>
            </a:lvl6pPr>
            <a:lvl7pPr marL="3200400" lvl="6" indent="-228600" algn="l">
              <a:spcBef>
                <a:spcPts val="280"/>
              </a:spcBef>
              <a:spcAft>
                <a:spcPts val="0"/>
              </a:spcAft>
              <a:buSzPts val="2400"/>
              <a:buNone/>
              <a:defRPr sz="2400"/>
            </a:lvl7pPr>
            <a:lvl8pPr marL="3657600" lvl="7" indent="-228600" algn="l">
              <a:spcBef>
                <a:spcPts val="280"/>
              </a:spcBef>
              <a:spcAft>
                <a:spcPts val="0"/>
              </a:spcAft>
              <a:buSzPts val="2400"/>
              <a:buNone/>
              <a:defRPr sz="2400"/>
            </a:lvl8pPr>
            <a:lvl9pPr marL="4114800" lvl="8" indent="-228600" algn="l">
              <a:spcBef>
                <a:spcPts val="280"/>
              </a:spcBef>
              <a:spcAft>
                <a:spcPts val="0"/>
              </a:spcAft>
              <a:buSzPts val="2400"/>
              <a:buNone/>
              <a:defRPr sz="2400"/>
            </a:lvl9pPr>
          </a:lstStyle>
          <a:p>
            <a:endParaRPr/>
          </a:p>
        </p:txBody>
      </p:sp>
      <p:sp>
        <p:nvSpPr>
          <p:cNvPr id="20" name="Google Shape;20;p5"/>
          <p:cNvSpPr/>
          <p:nvPr/>
        </p:nvSpPr>
        <p:spPr>
          <a:xfrm rot="-8403970">
            <a:off x="-5152370" y="7058667"/>
            <a:ext cx="11591219" cy="9186041"/>
          </a:xfrm>
          <a:custGeom>
            <a:avLst/>
            <a:gdLst/>
            <a:ahLst/>
            <a:cxnLst/>
            <a:rect l="l" t="t" r="r" b="b"/>
            <a:pathLst>
              <a:path w="11580440" h="9177498" extrusionOk="0">
                <a:moveTo>
                  <a:pt x="0" y="0"/>
                </a:moveTo>
                <a:lnTo>
                  <a:pt x="11580440" y="0"/>
                </a:lnTo>
                <a:lnTo>
                  <a:pt x="11580440" y="9177498"/>
                </a:lnTo>
                <a:lnTo>
                  <a:pt x="0" y="9177498"/>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1;p5"/>
          <p:cNvSpPr/>
          <p:nvPr/>
        </p:nvSpPr>
        <p:spPr>
          <a:xfrm rot="2482472">
            <a:off x="13052705" y="-4175424"/>
            <a:ext cx="10110413" cy="9533677"/>
          </a:xfrm>
          <a:custGeom>
            <a:avLst/>
            <a:gdLst/>
            <a:ahLst/>
            <a:cxnLst/>
            <a:rect l="l" t="t" r="r" b="b"/>
            <a:pathLst>
              <a:path w="15724153" h="12461391" extrusionOk="0">
                <a:moveTo>
                  <a:pt x="0" y="0"/>
                </a:moveTo>
                <a:lnTo>
                  <a:pt x="15724152" y="0"/>
                </a:lnTo>
                <a:lnTo>
                  <a:pt x="15724152" y="12461391"/>
                </a:lnTo>
                <a:lnTo>
                  <a:pt x="0" y="12461391"/>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rgbClr val="DAC0C1"/>
        </a:solid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1094275" y="93045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6"/>
          <p:cNvSpPr txBox="1">
            <a:spLocks noGrp="1"/>
          </p:cNvSpPr>
          <p:nvPr>
            <p:ph type="body" idx="1"/>
          </p:nvPr>
        </p:nvSpPr>
        <p:spPr>
          <a:xfrm>
            <a:off x="1300375" y="2705725"/>
            <a:ext cx="4038600" cy="45261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5" name="Google Shape;25;p6"/>
          <p:cNvSpPr txBox="1">
            <a:spLocks noGrp="1"/>
          </p:cNvSpPr>
          <p:nvPr>
            <p:ph type="body" idx="2"/>
          </p:nvPr>
        </p:nvSpPr>
        <p:spPr>
          <a:xfrm>
            <a:off x="5491375" y="2705725"/>
            <a:ext cx="4038600" cy="45261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 name="Google Shape;26;p6"/>
          <p:cNvSpPr/>
          <p:nvPr/>
        </p:nvSpPr>
        <p:spPr>
          <a:xfrm rot="10559149">
            <a:off x="12772597" y="-3848404"/>
            <a:ext cx="11032044" cy="8742894"/>
          </a:xfrm>
          <a:custGeom>
            <a:avLst/>
            <a:gdLst/>
            <a:ahLst/>
            <a:cxnLst/>
            <a:rect l="l" t="t" r="r" b="b"/>
            <a:pathLst>
              <a:path w="11032561" h="8743304" extrusionOk="0">
                <a:moveTo>
                  <a:pt x="0" y="0"/>
                </a:moveTo>
                <a:lnTo>
                  <a:pt x="11032560" y="0"/>
                </a:lnTo>
                <a:lnTo>
                  <a:pt x="11032560" y="8743304"/>
                </a:lnTo>
                <a:lnTo>
                  <a:pt x="0" y="874330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7;p6"/>
          <p:cNvSpPr/>
          <p:nvPr/>
        </p:nvSpPr>
        <p:spPr>
          <a:xfrm rot="10559149">
            <a:off x="-2722773" y="7720027"/>
            <a:ext cx="11032044" cy="8742894"/>
          </a:xfrm>
          <a:custGeom>
            <a:avLst/>
            <a:gdLst/>
            <a:ahLst/>
            <a:cxnLst/>
            <a:rect l="l" t="t" r="r" b="b"/>
            <a:pathLst>
              <a:path w="11032561" h="8743304" extrusionOk="0">
                <a:moveTo>
                  <a:pt x="0" y="0"/>
                </a:moveTo>
                <a:lnTo>
                  <a:pt x="11032561" y="0"/>
                </a:lnTo>
                <a:lnTo>
                  <a:pt x="11032561" y="8743305"/>
                </a:lnTo>
                <a:lnTo>
                  <a:pt x="0" y="8743305"/>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7"/>
          <p:cNvSpPr/>
          <p:nvPr/>
        </p:nvSpPr>
        <p:spPr>
          <a:xfrm rot="-4323843">
            <a:off x="-6774699" y="-3912295"/>
            <a:ext cx="11003447" cy="8720233"/>
          </a:xfrm>
          <a:custGeom>
            <a:avLst/>
            <a:gdLst/>
            <a:ahLst/>
            <a:cxnLst/>
            <a:rect l="l" t="t" r="r" b="b"/>
            <a:pathLst>
              <a:path w="11019679" h="8733096" extrusionOk="0">
                <a:moveTo>
                  <a:pt x="0" y="0"/>
                </a:moveTo>
                <a:lnTo>
                  <a:pt x="11019679" y="0"/>
                </a:lnTo>
                <a:lnTo>
                  <a:pt x="11019679" y="8733095"/>
                </a:lnTo>
                <a:lnTo>
                  <a:pt x="0" y="8733095"/>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7"/>
          <p:cNvSpPr/>
          <p:nvPr/>
        </p:nvSpPr>
        <p:spPr>
          <a:xfrm rot="5400000">
            <a:off x="14666750" y="3160681"/>
            <a:ext cx="8842184" cy="7007431"/>
          </a:xfrm>
          <a:custGeom>
            <a:avLst/>
            <a:gdLst/>
            <a:ahLst/>
            <a:cxnLst/>
            <a:rect l="l" t="t" r="r" b="b"/>
            <a:pathLst>
              <a:path w="8842184" h="7007431" extrusionOk="0">
                <a:moveTo>
                  <a:pt x="0" y="0"/>
                </a:moveTo>
                <a:lnTo>
                  <a:pt x="8842184" y="0"/>
                </a:lnTo>
                <a:lnTo>
                  <a:pt x="8842184" y="7007431"/>
                </a:lnTo>
                <a:lnTo>
                  <a:pt x="0" y="7007431"/>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31;p7"/>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
          <p:cNvSpPr txBox="1">
            <a:spLocks noGrp="1"/>
          </p:cNvSpPr>
          <p:nvPr>
            <p:ph type="body" idx="1"/>
          </p:nvPr>
        </p:nvSpPr>
        <p:spPr>
          <a:xfrm>
            <a:off x="1457450" y="2588350"/>
            <a:ext cx="4816500" cy="3951300"/>
          </a:xfrm>
          <a:prstGeom prst="rect">
            <a:avLst/>
          </a:prstGeom>
          <a:noFill/>
          <a:ln>
            <a:noFill/>
          </a:ln>
        </p:spPr>
        <p:txBody>
          <a:bodyPr spcFirstLastPara="1" wrap="square" lIns="91425" tIns="45700" rIns="91425" bIns="45700" anchor="t" anchorCtr="0">
            <a:normAutofit/>
          </a:bodyPr>
          <a:lstStyle>
            <a:lvl1pPr marL="457200" lvl="0" indent="-355600" algn="l">
              <a:spcBef>
                <a:spcPts val="480"/>
              </a:spcBef>
              <a:spcAft>
                <a:spcPts val="0"/>
              </a:spcAft>
              <a:buClr>
                <a:schemeClr val="dk1"/>
              </a:buClr>
              <a:buSzPts val="2000"/>
              <a:buChar char="•"/>
              <a:defRPr sz="2000"/>
            </a:lvl1pPr>
            <a:lvl2pPr marL="914400" lvl="1" indent="-355600" algn="l">
              <a:spcBef>
                <a:spcPts val="400"/>
              </a:spcBef>
              <a:spcAft>
                <a:spcPts val="0"/>
              </a:spcAft>
              <a:buClr>
                <a:schemeClr val="dk1"/>
              </a:buClr>
              <a:buSzPts val="2000"/>
              <a:buChar char="–"/>
              <a:defRPr sz="2000"/>
            </a:lvl2pPr>
            <a:lvl3pPr marL="1371600" lvl="2" indent="-355600" algn="l">
              <a:spcBef>
                <a:spcPts val="360"/>
              </a:spcBef>
              <a:spcAft>
                <a:spcPts val="0"/>
              </a:spcAft>
              <a:buClr>
                <a:schemeClr val="dk1"/>
              </a:buClr>
              <a:buSzPts val="2000"/>
              <a:buChar char="•"/>
              <a:defRPr sz="2000"/>
            </a:lvl3pPr>
            <a:lvl4pPr marL="1828800" lvl="3" indent="-355600" algn="l">
              <a:spcBef>
                <a:spcPts val="320"/>
              </a:spcBef>
              <a:spcAft>
                <a:spcPts val="0"/>
              </a:spcAft>
              <a:buClr>
                <a:schemeClr val="dk1"/>
              </a:buClr>
              <a:buSzPts val="2000"/>
              <a:buChar char="–"/>
              <a:defRPr sz="2000"/>
            </a:lvl4pPr>
            <a:lvl5pPr marL="2286000" lvl="4" indent="-355600" algn="l">
              <a:spcBef>
                <a:spcPts val="320"/>
              </a:spcBef>
              <a:spcAft>
                <a:spcPts val="0"/>
              </a:spcAft>
              <a:buClr>
                <a:schemeClr val="dk1"/>
              </a:buClr>
              <a:buSzPts val="2000"/>
              <a:buChar char="»"/>
              <a:defRPr sz="2000"/>
            </a:lvl5pPr>
            <a:lvl6pPr marL="2743200" lvl="5" indent="-355600" algn="l">
              <a:spcBef>
                <a:spcPts val="320"/>
              </a:spcBef>
              <a:spcAft>
                <a:spcPts val="0"/>
              </a:spcAft>
              <a:buClr>
                <a:schemeClr val="dk1"/>
              </a:buClr>
              <a:buSzPts val="2000"/>
              <a:buChar char="•"/>
              <a:defRPr sz="2000"/>
            </a:lvl6pPr>
            <a:lvl7pPr marL="3200400" lvl="6" indent="-355600" algn="l">
              <a:spcBef>
                <a:spcPts val="320"/>
              </a:spcBef>
              <a:spcAft>
                <a:spcPts val="0"/>
              </a:spcAft>
              <a:buClr>
                <a:schemeClr val="dk1"/>
              </a:buClr>
              <a:buSzPts val="2000"/>
              <a:buChar char="•"/>
              <a:defRPr sz="2000"/>
            </a:lvl7pPr>
            <a:lvl8pPr marL="3657600" lvl="7" indent="-355600" algn="l">
              <a:spcBef>
                <a:spcPts val="320"/>
              </a:spcBef>
              <a:spcAft>
                <a:spcPts val="0"/>
              </a:spcAft>
              <a:buClr>
                <a:schemeClr val="dk1"/>
              </a:buClr>
              <a:buSzPts val="2000"/>
              <a:buChar char="•"/>
              <a:defRPr sz="2000"/>
            </a:lvl8pPr>
            <a:lvl9pPr marL="4114800" lvl="8" indent="-355600" algn="l">
              <a:spcBef>
                <a:spcPts val="320"/>
              </a:spcBef>
              <a:spcAft>
                <a:spcPts val="0"/>
              </a:spcAft>
              <a:buClr>
                <a:schemeClr val="dk1"/>
              </a:buClr>
              <a:buSzPts val="2000"/>
              <a:buChar char="•"/>
              <a:defRPr sz="2000"/>
            </a:lvl9pPr>
          </a:lstStyle>
          <a:p>
            <a:endParaRPr/>
          </a:p>
        </p:txBody>
      </p:sp>
      <p:sp>
        <p:nvSpPr>
          <p:cNvPr id="33" name="Google Shape;33;p7"/>
          <p:cNvSpPr txBox="1">
            <a:spLocks noGrp="1"/>
          </p:cNvSpPr>
          <p:nvPr>
            <p:ph type="body" idx="2"/>
          </p:nvPr>
        </p:nvSpPr>
        <p:spPr>
          <a:xfrm>
            <a:off x="6273950" y="2588350"/>
            <a:ext cx="5725200" cy="3951300"/>
          </a:xfrm>
          <a:prstGeom prst="rect">
            <a:avLst/>
          </a:prstGeom>
          <a:noFill/>
          <a:ln>
            <a:noFill/>
          </a:ln>
        </p:spPr>
        <p:txBody>
          <a:bodyPr spcFirstLastPara="1" wrap="square" lIns="91425" tIns="45700" rIns="91425" bIns="45700" anchor="t" anchorCtr="0">
            <a:normAutofit/>
          </a:bodyPr>
          <a:lstStyle>
            <a:lvl1pPr marL="457200" lvl="0" indent="-355600" algn="l">
              <a:spcBef>
                <a:spcPts val="480"/>
              </a:spcBef>
              <a:spcAft>
                <a:spcPts val="0"/>
              </a:spcAft>
              <a:buClr>
                <a:schemeClr val="dk1"/>
              </a:buClr>
              <a:buSzPts val="2000"/>
              <a:buChar char="•"/>
              <a:defRPr sz="2000"/>
            </a:lvl1pPr>
            <a:lvl2pPr marL="914400" lvl="1" indent="-355600" algn="l">
              <a:spcBef>
                <a:spcPts val="400"/>
              </a:spcBef>
              <a:spcAft>
                <a:spcPts val="0"/>
              </a:spcAft>
              <a:buClr>
                <a:schemeClr val="dk1"/>
              </a:buClr>
              <a:buSzPts val="2000"/>
              <a:buChar char="–"/>
              <a:defRPr sz="2000"/>
            </a:lvl2pPr>
            <a:lvl3pPr marL="1371600" lvl="2" indent="-355600" algn="l">
              <a:spcBef>
                <a:spcPts val="360"/>
              </a:spcBef>
              <a:spcAft>
                <a:spcPts val="0"/>
              </a:spcAft>
              <a:buClr>
                <a:schemeClr val="dk1"/>
              </a:buClr>
              <a:buSzPts val="2000"/>
              <a:buChar char="•"/>
              <a:defRPr sz="2000"/>
            </a:lvl3pPr>
            <a:lvl4pPr marL="1828800" lvl="3" indent="-355600" algn="l">
              <a:spcBef>
                <a:spcPts val="320"/>
              </a:spcBef>
              <a:spcAft>
                <a:spcPts val="0"/>
              </a:spcAft>
              <a:buClr>
                <a:schemeClr val="dk1"/>
              </a:buClr>
              <a:buSzPts val="2000"/>
              <a:buChar char="–"/>
              <a:defRPr sz="2000"/>
            </a:lvl4pPr>
            <a:lvl5pPr marL="2286000" lvl="4" indent="-355600" algn="l">
              <a:spcBef>
                <a:spcPts val="320"/>
              </a:spcBef>
              <a:spcAft>
                <a:spcPts val="0"/>
              </a:spcAft>
              <a:buClr>
                <a:schemeClr val="dk1"/>
              </a:buClr>
              <a:buSzPts val="2000"/>
              <a:buChar char="»"/>
              <a:defRPr sz="2000"/>
            </a:lvl5pPr>
            <a:lvl6pPr marL="2743200" lvl="5" indent="-355600" algn="l">
              <a:spcBef>
                <a:spcPts val="320"/>
              </a:spcBef>
              <a:spcAft>
                <a:spcPts val="0"/>
              </a:spcAft>
              <a:buClr>
                <a:schemeClr val="dk1"/>
              </a:buClr>
              <a:buSzPts val="2000"/>
              <a:buChar char="•"/>
              <a:defRPr sz="2000"/>
            </a:lvl6pPr>
            <a:lvl7pPr marL="3200400" lvl="6" indent="-355600" algn="l">
              <a:spcBef>
                <a:spcPts val="320"/>
              </a:spcBef>
              <a:spcAft>
                <a:spcPts val="0"/>
              </a:spcAft>
              <a:buClr>
                <a:schemeClr val="dk1"/>
              </a:buClr>
              <a:buSzPts val="2000"/>
              <a:buChar char="•"/>
              <a:defRPr sz="2000"/>
            </a:lvl7pPr>
            <a:lvl8pPr marL="3657600" lvl="7" indent="-355600" algn="l">
              <a:spcBef>
                <a:spcPts val="320"/>
              </a:spcBef>
              <a:spcAft>
                <a:spcPts val="0"/>
              </a:spcAft>
              <a:buClr>
                <a:schemeClr val="dk1"/>
              </a:buClr>
              <a:buSzPts val="2000"/>
              <a:buChar char="•"/>
              <a:defRPr sz="2000"/>
            </a:lvl8pPr>
            <a:lvl9pPr marL="4114800" lvl="8" indent="-355600" algn="l">
              <a:spcBef>
                <a:spcPts val="320"/>
              </a:spcBef>
              <a:spcAft>
                <a:spcPts val="0"/>
              </a:spcAft>
              <a:buClr>
                <a:schemeClr val="dk1"/>
              </a:buClr>
              <a:buSzPts val="2000"/>
              <a:buChar char="•"/>
              <a:defRPr sz="2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
        <p:cNvGrpSpPr/>
        <p:nvPr/>
      </p:nvGrpSpPr>
      <p:grpSpPr>
        <a:xfrm>
          <a:off x="0" y="0"/>
          <a:ext cx="0" cy="0"/>
          <a:chOff x="0" y="0"/>
          <a:chExt cx="0" cy="0"/>
        </a:xfrm>
      </p:grpSpPr>
      <p:sp>
        <p:nvSpPr>
          <p:cNvPr id="37" name="Google Shape;37;p9"/>
          <p:cNvSpPr txBox="1">
            <a:spLocks noGrp="1"/>
          </p:cNvSpPr>
          <p:nvPr>
            <p:ph type="body" idx="1"/>
          </p:nvPr>
        </p:nvSpPr>
        <p:spPr>
          <a:xfrm>
            <a:off x="1281656" y="2632475"/>
            <a:ext cx="4760400" cy="44580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2400"/>
              <a:buNone/>
              <a:defRPr sz="2400"/>
            </a:lvl1pPr>
            <a:lvl2pPr marL="914400" lvl="1" indent="-228600" algn="l">
              <a:spcBef>
                <a:spcPts val="240"/>
              </a:spcBef>
              <a:spcAft>
                <a:spcPts val="0"/>
              </a:spcAft>
              <a:buClr>
                <a:schemeClr val="dk1"/>
              </a:buClr>
              <a:buSzPts val="2400"/>
              <a:buNone/>
              <a:defRPr sz="2400"/>
            </a:lvl2pPr>
            <a:lvl3pPr marL="1371600" lvl="2" indent="-228600" algn="l">
              <a:spcBef>
                <a:spcPts val="200"/>
              </a:spcBef>
              <a:spcAft>
                <a:spcPts val="0"/>
              </a:spcAft>
              <a:buClr>
                <a:schemeClr val="dk1"/>
              </a:buClr>
              <a:buSzPts val="2400"/>
              <a:buNone/>
              <a:defRPr sz="2400"/>
            </a:lvl3pPr>
            <a:lvl4pPr marL="1828800" lvl="3" indent="-228600" algn="l">
              <a:spcBef>
                <a:spcPts val="180"/>
              </a:spcBef>
              <a:spcAft>
                <a:spcPts val="0"/>
              </a:spcAft>
              <a:buClr>
                <a:schemeClr val="dk1"/>
              </a:buClr>
              <a:buSzPts val="2400"/>
              <a:buNone/>
              <a:defRPr sz="2400"/>
            </a:lvl4pPr>
            <a:lvl5pPr marL="2286000" lvl="4" indent="-228600" algn="l">
              <a:spcBef>
                <a:spcPts val="180"/>
              </a:spcBef>
              <a:spcAft>
                <a:spcPts val="0"/>
              </a:spcAft>
              <a:buClr>
                <a:schemeClr val="dk1"/>
              </a:buClr>
              <a:buSzPts val="2400"/>
              <a:buNone/>
              <a:defRPr sz="2400"/>
            </a:lvl5pPr>
            <a:lvl6pPr marL="2743200" lvl="5" indent="-228600" algn="l">
              <a:spcBef>
                <a:spcPts val="180"/>
              </a:spcBef>
              <a:spcAft>
                <a:spcPts val="0"/>
              </a:spcAft>
              <a:buClr>
                <a:schemeClr val="dk1"/>
              </a:buClr>
              <a:buSzPts val="2400"/>
              <a:buNone/>
              <a:defRPr sz="2400"/>
            </a:lvl6pPr>
            <a:lvl7pPr marL="3200400" lvl="6" indent="-228600" algn="l">
              <a:spcBef>
                <a:spcPts val="180"/>
              </a:spcBef>
              <a:spcAft>
                <a:spcPts val="0"/>
              </a:spcAft>
              <a:buClr>
                <a:schemeClr val="dk1"/>
              </a:buClr>
              <a:buSzPts val="2400"/>
              <a:buNone/>
              <a:defRPr sz="2400"/>
            </a:lvl7pPr>
            <a:lvl8pPr marL="3657600" lvl="7" indent="-228600" algn="l">
              <a:spcBef>
                <a:spcPts val="180"/>
              </a:spcBef>
              <a:spcAft>
                <a:spcPts val="0"/>
              </a:spcAft>
              <a:buClr>
                <a:schemeClr val="dk1"/>
              </a:buClr>
              <a:buSzPts val="2400"/>
              <a:buNone/>
              <a:defRPr sz="2400"/>
            </a:lvl8pPr>
            <a:lvl9pPr marL="4114800" lvl="8" indent="-228600" algn="l">
              <a:spcBef>
                <a:spcPts val="180"/>
              </a:spcBef>
              <a:spcAft>
                <a:spcPts val="0"/>
              </a:spcAft>
              <a:buClr>
                <a:schemeClr val="dk1"/>
              </a:buClr>
              <a:buSzPts val="2400"/>
              <a:buNone/>
              <a:defRPr sz="2400"/>
            </a:lvl9pPr>
          </a:lstStyle>
          <a:p>
            <a:endParaRPr/>
          </a:p>
        </p:txBody>
      </p:sp>
      <p:sp>
        <p:nvSpPr>
          <p:cNvPr id="38" name="Google Shape;38;p9"/>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 name="Google Shape;39;p9"/>
          <p:cNvSpPr/>
          <p:nvPr/>
        </p:nvSpPr>
        <p:spPr>
          <a:xfrm rot="2931272">
            <a:off x="-4227122" y="6461611"/>
            <a:ext cx="9263813" cy="7341572"/>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9"/>
          <p:cNvSpPr/>
          <p:nvPr/>
        </p:nvSpPr>
        <p:spPr>
          <a:xfrm rot="439219">
            <a:off x="15175133" y="-2474484"/>
            <a:ext cx="9276561" cy="735167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41;p9"/>
          <p:cNvSpPr>
            <a:spLocks noGrp="1"/>
          </p:cNvSpPr>
          <p:nvPr>
            <p:ph type="pic" idx="2"/>
          </p:nvPr>
        </p:nvSpPr>
        <p:spPr>
          <a:xfrm>
            <a:off x="9096126" y="2632475"/>
            <a:ext cx="8094900" cy="60714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rgbClr val="31416D"/>
              </a:buClr>
              <a:buSzPts val="6000"/>
              <a:buNone/>
              <a:defRPr sz="6000" i="0" u="none" strike="noStrike" cap="none">
                <a:solidFill>
                  <a:srgbClr val="31416D"/>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412825" y="2593275"/>
            <a:ext cx="98943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1pPr>
            <a:lvl2pPr marL="914400" marR="0" lvl="1" indent="-431800" algn="l" rtl="0">
              <a:spcBef>
                <a:spcPts val="56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2pPr>
            <a:lvl3pPr marL="1371600" marR="0" lvl="2" indent="-431800" algn="l" rtl="0">
              <a:spcBef>
                <a:spcPts val="48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3pPr>
            <a:lvl4pPr marL="1828800" marR="0" lvl="3"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4pPr>
            <a:lvl5pPr marL="2286000" marR="0" lvl="4"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5pPr>
            <a:lvl6pPr marL="2743200" marR="0" lvl="5"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6pPr>
            <a:lvl7pPr marL="3200400" marR="0" lvl="6"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7pPr>
            <a:lvl8pPr marL="3657600" marR="0" lvl="7"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8pPr>
            <a:lvl9pPr marL="4114800" marR="0" lvl="8"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5"/>
        <p:cNvGrpSpPr/>
        <p:nvPr/>
      </p:nvGrpSpPr>
      <p:grpSpPr>
        <a:xfrm>
          <a:off x="0" y="0"/>
          <a:ext cx="0" cy="0"/>
          <a:chOff x="0" y="0"/>
          <a:chExt cx="0" cy="0"/>
        </a:xfrm>
      </p:grpSpPr>
      <p:grpSp>
        <p:nvGrpSpPr>
          <p:cNvPr id="46" name="Google Shape;46;p10"/>
          <p:cNvGrpSpPr/>
          <p:nvPr/>
        </p:nvGrpSpPr>
        <p:grpSpPr>
          <a:xfrm>
            <a:off x="831876" y="1803110"/>
            <a:ext cx="16810302" cy="7059302"/>
            <a:chOff x="0" y="-47625"/>
            <a:chExt cx="4427405" cy="1859240"/>
          </a:xfrm>
        </p:grpSpPr>
        <p:sp>
          <p:nvSpPr>
            <p:cNvPr id="47" name="Google Shape;47;p10"/>
            <p:cNvSpPr/>
            <p:nvPr/>
          </p:nvSpPr>
          <p:spPr>
            <a:xfrm>
              <a:off x="0" y="0"/>
              <a:ext cx="4427405" cy="1811615"/>
            </a:xfrm>
            <a:custGeom>
              <a:avLst/>
              <a:gdLst/>
              <a:ahLst/>
              <a:cxnLst/>
              <a:rect l="l" t="t" r="r" b="b"/>
              <a:pathLst>
                <a:path w="4427405" h="1811615" extrusionOk="0">
                  <a:moveTo>
                    <a:pt x="23488" y="0"/>
                  </a:moveTo>
                  <a:lnTo>
                    <a:pt x="4403917" y="0"/>
                  </a:lnTo>
                  <a:cubicBezTo>
                    <a:pt x="4410146" y="0"/>
                    <a:pt x="4416120" y="2475"/>
                    <a:pt x="4420525" y="6879"/>
                  </a:cubicBezTo>
                  <a:cubicBezTo>
                    <a:pt x="4424930" y="11284"/>
                    <a:pt x="4427405" y="17258"/>
                    <a:pt x="4427405" y="23488"/>
                  </a:cubicBezTo>
                  <a:lnTo>
                    <a:pt x="4427405" y="1788127"/>
                  </a:lnTo>
                  <a:cubicBezTo>
                    <a:pt x="4427405" y="1801099"/>
                    <a:pt x="4416889" y="1811615"/>
                    <a:pt x="4403917" y="1811615"/>
                  </a:cubicBezTo>
                  <a:lnTo>
                    <a:pt x="23488" y="1811615"/>
                  </a:lnTo>
                  <a:cubicBezTo>
                    <a:pt x="17258" y="1811615"/>
                    <a:pt x="11284" y="1809141"/>
                    <a:pt x="6879" y="1804736"/>
                  </a:cubicBezTo>
                  <a:cubicBezTo>
                    <a:pt x="2475" y="1800331"/>
                    <a:pt x="0" y="1794357"/>
                    <a:pt x="0" y="1788127"/>
                  </a:cubicBezTo>
                  <a:lnTo>
                    <a:pt x="0" y="23488"/>
                  </a:lnTo>
                  <a:cubicBezTo>
                    <a:pt x="0" y="17258"/>
                    <a:pt x="2475" y="11284"/>
                    <a:pt x="6879" y="6879"/>
                  </a:cubicBezTo>
                  <a:cubicBezTo>
                    <a:pt x="11284" y="2475"/>
                    <a:pt x="17258" y="0"/>
                    <a:pt x="23488" y="0"/>
                  </a:cubicBezTo>
                  <a:close/>
                </a:path>
              </a:pathLst>
            </a:custGeom>
            <a:solidFill>
              <a:srgbClr val="000000">
                <a:alpha val="0"/>
              </a:srgbClr>
            </a:solidFill>
            <a:ln w="114300"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8;p10"/>
            <p:cNvSpPr txBox="1"/>
            <p:nvPr/>
          </p:nvSpPr>
          <p:spPr>
            <a:xfrm>
              <a:off x="0" y="-47625"/>
              <a:ext cx="4427405" cy="185924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50" name="Google Shape;50;p10"/>
          <p:cNvSpPr/>
          <p:nvPr/>
        </p:nvSpPr>
        <p:spPr>
          <a:xfrm rot="7892903">
            <a:off x="15243637" y="-2897220"/>
            <a:ext cx="2772276" cy="7518037"/>
          </a:xfrm>
          <a:custGeom>
            <a:avLst/>
            <a:gdLst/>
            <a:ahLst/>
            <a:cxnLst/>
            <a:rect l="l" t="t" r="r" b="b"/>
            <a:pathLst>
              <a:path w="2772276" h="7518037" extrusionOk="0">
                <a:moveTo>
                  <a:pt x="0" y="0"/>
                </a:moveTo>
                <a:lnTo>
                  <a:pt x="2772276" y="0"/>
                </a:lnTo>
                <a:lnTo>
                  <a:pt x="2772276" y="7518037"/>
                </a:lnTo>
                <a:lnTo>
                  <a:pt x="0" y="751803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10"/>
          <p:cNvSpPr/>
          <p:nvPr/>
        </p:nvSpPr>
        <p:spPr>
          <a:xfrm>
            <a:off x="15337308" y="543572"/>
            <a:ext cx="2584934" cy="2821210"/>
          </a:xfrm>
          <a:custGeom>
            <a:avLst/>
            <a:gdLst/>
            <a:ahLst/>
            <a:cxnLst/>
            <a:rect l="l" t="t" r="r" b="b"/>
            <a:pathLst>
              <a:path w="2584934" h="2821210" extrusionOk="0">
                <a:moveTo>
                  <a:pt x="0" y="0"/>
                </a:moveTo>
                <a:lnTo>
                  <a:pt x="2584934" y="0"/>
                </a:lnTo>
                <a:lnTo>
                  <a:pt x="2584934" y="2821210"/>
                </a:lnTo>
                <a:lnTo>
                  <a:pt x="0" y="282121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2;p10"/>
          <p:cNvSpPr txBox="1"/>
          <p:nvPr/>
        </p:nvSpPr>
        <p:spPr>
          <a:xfrm>
            <a:off x="8640421" y="2787936"/>
            <a:ext cx="8460223" cy="3270126"/>
          </a:xfrm>
          <a:prstGeom prst="rect">
            <a:avLst/>
          </a:prstGeom>
          <a:noFill/>
          <a:ln>
            <a:noFill/>
          </a:ln>
        </p:spPr>
        <p:txBody>
          <a:bodyPr spcFirstLastPara="1" wrap="square" lIns="0" tIns="0" rIns="0" bIns="0" anchor="t" anchorCtr="0">
            <a:spAutoFit/>
          </a:bodyPr>
          <a:lstStyle/>
          <a:p>
            <a:pPr algn="ctr">
              <a:lnSpc>
                <a:spcPts val="8500"/>
              </a:lnSpc>
            </a:pPr>
            <a:r>
              <a:rPr lang="en-US" sz="5400" dirty="0">
                <a:solidFill>
                  <a:srgbClr val="504238"/>
                </a:solidFill>
                <a:latin typeface="Rockwell Extra Bold" panose="02060903040505020403" pitchFamily="18" charset="0"/>
              </a:rPr>
              <a:t>Grace Assembly of God Church</a:t>
            </a:r>
          </a:p>
          <a:p>
            <a:pPr algn="ctr">
              <a:lnSpc>
                <a:spcPts val="8500"/>
              </a:lnSpc>
            </a:pPr>
            <a:r>
              <a:rPr lang="en-US" sz="5400" dirty="0">
                <a:solidFill>
                  <a:schemeClr val="accent1">
                    <a:lumMod val="75000"/>
                  </a:schemeClr>
                </a:solidFill>
                <a:latin typeface="Rockwell Extra Bold" panose="02060903040505020403" pitchFamily="18" charset="0"/>
              </a:rPr>
              <a:t>Bible Study</a:t>
            </a:r>
          </a:p>
        </p:txBody>
      </p:sp>
      <p:sp>
        <p:nvSpPr>
          <p:cNvPr id="53" name="Google Shape;53;p10"/>
          <p:cNvSpPr/>
          <p:nvPr/>
        </p:nvSpPr>
        <p:spPr>
          <a:xfrm rot="6355379">
            <a:off x="-1408492" y="-4179364"/>
            <a:ext cx="2744075" cy="7441560"/>
          </a:xfrm>
          <a:custGeom>
            <a:avLst/>
            <a:gdLst/>
            <a:ahLst/>
            <a:cxnLst/>
            <a:rect l="l" t="t" r="r" b="b"/>
            <a:pathLst>
              <a:path w="2744075" h="7441560" extrusionOk="0">
                <a:moveTo>
                  <a:pt x="0" y="0"/>
                </a:moveTo>
                <a:lnTo>
                  <a:pt x="2744075" y="0"/>
                </a:lnTo>
                <a:lnTo>
                  <a:pt x="2744075" y="7441560"/>
                </a:lnTo>
                <a:lnTo>
                  <a:pt x="0" y="744156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10"/>
          <p:cNvSpPr/>
          <p:nvPr/>
        </p:nvSpPr>
        <p:spPr>
          <a:xfrm rot="9368677">
            <a:off x="-1408492" y="-4144096"/>
            <a:ext cx="2744075" cy="7441560"/>
          </a:xfrm>
          <a:custGeom>
            <a:avLst/>
            <a:gdLst/>
            <a:ahLst/>
            <a:cxnLst/>
            <a:rect l="l" t="t" r="r" b="b"/>
            <a:pathLst>
              <a:path w="2744075" h="7441560" extrusionOk="0">
                <a:moveTo>
                  <a:pt x="0" y="0"/>
                </a:moveTo>
                <a:lnTo>
                  <a:pt x="2744075" y="0"/>
                </a:lnTo>
                <a:lnTo>
                  <a:pt x="2744075" y="7441560"/>
                </a:lnTo>
                <a:lnTo>
                  <a:pt x="0" y="744156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10"/>
          <p:cNvSpPr/>
          <p:nvPr/>
        </p:nvSpPr>
        <p:spPr>
          <a:xfrm>
            <a:off x="725918" y="-632372"/>
            <a:ext cx="1521957" cy="1661072"/>
          </a:xfrm>
          <a:custGeom>
            <a:avLst/>
            <a:gdLst/>
            <a:ahLst/>
            <a:cxnLst/>
            <a:rect l="l" t="t" r="r" b="b"/>
            <a:pathLst>
              <a:path w="1521957" h="1661072" extrusionOk="0">
                <a:moveTo>
                  <a:pt x="0" y="0"/>
                </a:moveTo>
                <a:lnTo>
                  <a:pt x="1521957" y="0"/>
                </a:lnTo>
                <a:lnTo>
                  <a:pt x="1521957" y="1661072"/>
                </a:lnTo>
                <a:lnTo>
                  <a:pt x="0" y="166107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6" name="Google Shape;56;p10"/>
          <p:cNvGrpSpPr/>
          <p:nvPr/>
        </p:nvGrpSpPr>
        <p:grpSpPr>
          <a:xfrm>
            <a:off x="11625672" y="942385"/>
            <a:ext cx="590742" cy="590742"/>
            <a:chOff x="0" y="0"/>
            <a:chExt cx="812800" cy="812800"/>
          </a:xfrm>
        </p:grpSpPr>
        <p:sp>
          <p:nvSpPr>
            <p:cNvPr id="57" name="Google Shape;57;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9" name="Google Shape;59;p10"/>
          <p:cNvGrpSpPr/>
          <p:nvPr/>
        </p:nvGrpSpPr>
        <p:grpSpPr>
          <a:xfrm>
            <a:off x="9237027" y="7391258"/>
            <a:ext cx="590742" cy="590742"/>
            <a:chOff x="0" y="0"/>
            <a:chExt cx="812800" cy="812800"/>
          </a:xfrm>
        </p:grpSpPr>
        <p:sp>
          <p:nvSpPr>
            <p:cNvPr id="60" name="Google Shape;60;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 name="Google Shape;61;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2" name="Google Shape;62;p10"/>
          <p:cNvGrpSpPr/>
          <p:nvPr/>
        </p:nvGrpSpPr>
        <p:grpSpPr>
          <a:xfrm>
            <a:off x="684492" y="3670261"/>
            <a:ext cx="990665" cy="990665"/>
            <a:chOff x="0" y="0"/>
            <a:chExt cx="812800" cy="812800"/>
          </a:xfrm>
        </p:grpSpPr>
        <p:sp>
          <p:nvSpPr>
            <p:cNvPr id="63" name="Google Shape;63;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64;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5" name="Google Shape;65;p10"/>
          <p:cNvGrpSpPr/>
          <p:nvPr/>
        </p:nvGrpSpPr>
        <p:grpSpPr>
          <a:xfrm>
            <a:off x="6855993" y="151740"/>
            <a:ext cx="2807802" cy="2868956"/>
            <a:chOff x="0" y="0"/>
            <a:chExt cx="3743736" cy="3825275"/>
          </a:xfrm>
        </p:grpSpPr>
        <p:sp>
          <p:nvSpPr>
            <p:cNvPr id="66" name="Google Shape;66;p10"/>
            <p:cNvSpPr/>
            <p:nvPr/>
          </p:nvSpPr>
          <p:spPr>
            <a:xfrm rot="8180287">
              <a:off x="1150726" y="-43000"/>
              <a:ext cx="1442283" cy="3911276"/>
            </a:xfrm>
            <a:custGeom>
              <a:avLst/>
              <a:gdLst/>
              <a:ahLst/>
              <a:cxnLst/>
              <a:rect l="l" t="t" r="r" b="b"/>
              <a:pathLst>
                <a:path w="1442283" h="3911276" extrusionOk="0">
                  <a:moveTo>
                    <a:pt x="0" y="0"/>
                  </a:moveTo>
                  <a:lnTo>
                    <a:pt x="1442283" y="0"/>
                  </a:lnTo>
                  <a:lnTo>
                    <a:pt x="1442283" y="3911276"/>
                  </a:lnTo>
                  <a:lnTo>
                    <a:pt x="0" y="39112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10"/>
            <p:cNvSpPr/>
            <p:nvPr/>
          </p:nvSpPr>
          <p:spPr>
            <a:xfrm>
              <a:off x="1871868" y="1837317"/>
              <a:ext cx="708506" cy="724309"/>
            </a:xfrm>
            <a:custGeom>
              <a:avLst/>
              <a:gdLst/>
              <a:ahLst/>
              <a:cxnLst/>
              <a:rect l="l" t="t" r="r" b="b"/>
              <a:pathLst>
                <a:path w="708506" h="724309" extrusionOk="0">
                  <a:moveTo>
                    <a:pt x="0" y="0"/>
                  </a:moveTo>
                  <a:lnTo>
                    <a:pt x="708506" y="0"/>
                  </a:lnTo>
                  <a:lnTo>
                    <a:pt x="708506" y="724309"/>
                  </a:lnTo>
                  <a:lnTo>
                    <a:pt x="0" y="72430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8" name="Google Shape;68;p10"/>
          <p:cNvGrpSpPr/>
          <p:nvPr/>
        </p:nvGrpSpPr>
        <p:grpSpPr>
          <a:xfrm rot="91455">
            <a:off x="924641" y="7335063"/>
            <a:ext cx="2490037" cy="3054699"/>
            <a:chOff x="0" y="0"/>
            <a:chExt cx="3320049" cy="4072932"/>
          </a:xfrm>
        </p:grpSpPr>
        <p:sp>
          <p:nvSpPr>
            <p:cNvPr id="69" name="Google Shape;69;p10"/>
            <p:cNvSpPr/>
            <p:nvPr/>
          </p:nvSpPr>
          <p:spPr>
            <a:xfrm rot="-1952880">
              <a:off x="938883" y="80828"/>
              <a:ext cx="1442283" cy="3911276"/>
            </a:xfrm>
            <a:custGeom>
              <a:avLst/>
              <a:gdLst/>
              <a:ahLst/>
              <a:cxnLst/>
              <a:rect l="l" t="t" r="r" b="b"/>
              <a:pathLst>
                <a:path w="1442283" h="3911276" extrusionOk="0">
                  <a:moveTo>
                    <a:pt x="0" y="0"/>
                  </a:moveTo>
                  <a:lnTo>
                    <a:pt x="1442283" y="0"/>
                  </a:lnTo>
                  <a:lnTo>
                    <a:pt x="1442283" y="3911276"/>
                  </a:lnTo>
                  <a:lnTo>
                    <a:pt x="0" y="39112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10"/>
            <p:cNvSpPr/>
            <p:nvPr/>
          </p:nvSpPr>
          <p:spPr>
            <a:xfrm>
              <a:off x="1660025" y="2446804"/>
              <a:ext cx="708506" cy="724309"/>
            </a:xfrm>
            <a:custGeom>
              <a:avLst/>
              <a:gdLst/>
              <a:ahLst/>
              <a:cxnLst/>
              <a:rect l="l" t="t" r="r" b="b"/>
              <a:pathLst>
                <a:path w="708506" h="724309" extrusionOk="0">
                  <a:moveTo>
                    <a:pt x="0" y="0"/>
                  </a:moveTo>
                  <a:lnTo>
                    <a:pt x="708506" y="0"/>
                  </a:lnTo>
                  <a:lnTo>
                    <a:pt x="708506" y="724308"/>
                  </a:lnTo>
                  <a:lnTo>
                    <a:pt x="0" y="72430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10"/>
            <p:cNvSpPr/>
            <p:nvPr/>
          </p:nvSpPr>
          <p:spPr>
            <a:xfrm>
              <a:off x="1115433" y="423269"/>
              <a:ext cx="708506" cy="724309"/>
            </a:xfrm>
            <a:custGeom>
              <a:avLst/>
              <a:gdLst/>
              <a:ahLst/>
              <a:cxnLst/>
              <a:rect l="l" t="t" r="r" b="b"/>
              <a:pathLst>
                <a:path w="708506" h="724309" extrusionOk="0">
                  <a:moveTo>
                    <a:pt x="0" y="0"/>
                  </a:moveTo>
                  <a:lnTo>
                    <a:pt x="708506" y="0"/>
                  </a:lnTo>
                  <a:lnTo>
                    <a:pt x="708506" y="724309"/>
                  </a:lnTo>
                  <a:lnTo>
                    <a:pt x="0" y="72430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7" name="Google Shape;77;p10"/>
          <p:cNvSpPr/>
          <p:nvPr/>
        </p:nvSpPr>
        <p:spPr>
          <a:xfrm>
            <a:off x="0" y="942385"/>
            <a:ext cx="1179825" cy="1287667"/>
          </a:xfrm>
          <a:custGeom>
            <a:avLst/>
            <a:gdLst/>
            <a:ahLst/>
            <a:cxnLst/>
            <a:rect l="l" t="t" r="r" b="b"/>
            <a:pathLst>
              <a:path w="1179825" h="1287667" extrusionOk="0">
                <a:moveTo>
                  <a:pt x="0" y="0"/>
                </a:moveTo>
                <a:lnTo>
                  <a:pt x="1179825" y="0"/>
                </a:lnTo>
                <a:lnTo>
                  <a:pt x="1179825" y="1287666"/>
                </a:lnTo>
                <a:lnTo>
                  <a:pt x="0" y="128766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8" name="Google Shape;78;p10"/>
          <p:cNvGrpSpPr/>
          <p:nvPr/>
        </p:nvGrpSpPr>
        <p:grpSpPr>
          <a:xfrm>
            <a:off x="16334404" y="5451837"/>
            <a:ext cx="590742" cy="590742"/>
            <a:chOff x="0" y="0"/>
            <a:chExt cx="812800" cy="812800"/>
          </a:xfrm>
        </p:grpSpPr>
        <p:sp>
          <p:nvSpPr>
            <p:cNvPr id="79" name="Google Shape;79;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81" name="Google Shape;81;p10"/>
          <p:cNvSpPr/>
          <p:nvPr/>
        </p:nvSpPr>
        <p:spPr>
          <a:xfrm rot="-3685437">
            <a:off x="17310276" y="5388872"/>
            <a:ext cx="2772276" cy="7518037"/>
          </a:xfrm>
          <a:custGeom>
            <a:avLst/>
            <a:gdLst/>
            <a:ahLst/>
            <a:cxnLst/>
            <a:rect l="l" t="t" r="r" b="b"/>
            <a:pathLst>
              <a:path w="2772276" h="7518037" extrusionOk="0">
                <a:moveTo>
                  <a:pt x="0" y="0"/>
                </a:moveTo>
                <a:lnTo>
                  <a:pt x="2772276" y="0"/>
                </a:lnTo>
                <a:lnTo>
                  <a:pt x="2772276" y="7518037"/>
                </a:lnTo>
                <a:lnTo>
                  <a:pt x="0" y="751803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10"/>
          <p:cNvSpPr txBox="1"/>
          <p:nvPr/>
        </p:nvSpPr>
        <p:spPr>
          <a:xfrm>
            <a:off x="10642124" y="4494735"/>
            <a:ext cx="4698562" cy="301621"/>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endParaRPr dirty="0"/>
          </a:p>
        </p:txBody>
      </p:sp>
      <p:pic>
        <p:nvPicPr>
          <p:cNvPr id="5" name="Picture 4" descr="A person holding a book&#10;&#10;Description automatically generated">
            <a:extLst>
              <a:ext uri="{FF2B5EF4-FFF2-40B4-BE49-F238E27FC236}">
                <a16:creationId xmlns:a16="http://schemas.microsoft.com/office/drawing/2014/main" id="{CECE39B8-D2A7-526E-9E59-2CBABB507BD6}"/>
              </a:ext>
            </a:extLst>
          </p:cNvPr>
          <p:cNvPicPr>
            <a:picLocks noChangeAspect="1"/>
          </p:cNvPicPr>
          <p:nvPr/>
        </p:nvPicPr>
        <p:blipFill>
          <a:blip r:embed="rId6"/>
          <a:stretch>
            <a:fillRect/>
          </a:stretch>
        </p:blipFill>
        <p:spPr>
          <a:xfrm>
            <a:off x="1590354" y="2125509"/>
            <a:ext cx="5794573" cy="7006886"/>
          </a:xfrm>
          <a:prstGeom prst="rect">
            <a:avLst/>
          </a:prstGeom>
        </p:spPr>
      </p:pic>
      <p:sp>
        <p:nvSpPr>
          <p:cNvPr id="13" name="Freeform 6">
            <a:extLst>
              <a:ext uri="{FF2B5EF4-FFF2-40B4-BE49-F238E27FC236}">
                <a16:creationId xmlns:a16="http://schemas.microsoft.com/office/drawing/2014/main" id="{C7664692-963C-B074-1478-686F4C64DEFC}"/>
              </a:ext>
            </a:extLst>
          </p:cNvPr>
          <p:cNvSpPr/>
          <p:nvPr/>
        </p:nvSpPr>
        <p:spPr>
          <a:xfrm>
            <a:off x="9144000" y="6254171"/>
            <a:ext cx="6533780" cy="2701036"/>
          </a:xfrm>
          <a:custGeom>
            <a:avLst/>
            <a:gdLst/>
            <a:ahLst/>
            <a:cxnLst/>
            <a:rect l="l" t="t" r="r" b="b"/>
            <a:pathLst>
              <a:path w="5606970" h="7628530">
                <a:moveTo>
                  <a:pt x="0" y="0"/>
                </a:moveTo>
                <a:lnTo>
                  <a:pt x="5606969" y="0"/>
                </a:lnTo>
                <a:lnTo>
                  <a:pt x="5606969" y="7628529"/>
                </a:lnTo>
                <a:lnTo>
                  <a:pt x="0" y="7628529"/>
                </a:lnTo>
                <a:lnTo>
                  <a:pt x="0" y="0"/>
                </a:lnTo>
                <a:close/>
              </a:path>
            </a:pathLst>
          </a:custGeom>
          <a:blipFill>
            <a:blip r:embed="rId7">
              <a:duotone>
                <a:prstClr val="black"/>
                <a:schemeClr val="accent2">
                  <a:tint val="45000"/>
                  <a:satMod val="400000"/>
                </a:schemeClr>
              </a:duotone>
            </a:blip>
            <a:stretch>
              <a:fillRect/>
            </a:stretch>
          </a:blipFill>
        </p:spPr>
        <p:txBody>
          <a:bodyPr/>
          <a:lstStyle/>
          <a:p>
            <a:pPr algn="ctr"/>
            <a:r>
              <a:rPr lang="en-IN" sz="4500" dirty="0">
                <a:solidFill>
                  <a:schemeClr val="bg1"/>
                </a:solidFill>
                <a:latin typeface="Bookman Old Style" panose="02050604050505020204" pitchFamily="18" charset="0"/>
              </a:rPr>
              <a:t>The Book of James</a:t>
            </a:r>
          </a:p>
          <a:p>
            <a:pPr algn="ctr"/>
            <a:r>
              <a:rPr lang="en-IN" sz="4500" dirty="0">
                <a:solidFill>
                  <a:schemeClr val="bg1"/>
                </a:solidFill>
                <a:latin typeface="Bookman Old Style" panose="02050604050505020204" pitchFamily="18" charset="0"/>
              </a:rPr>
              <a:t>Practical Christian Living </a:t>
            </a:r>
          </a:p>
          <a:p>
            <a:endParaRPr lang="en-IN"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10971" y="693473"/>
            <a:ext cx="15557326" cy="1880900"/>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kern="100" dirty="0">
                <a:solidFill>
                  <a:srgbClr val="0000FF"/>
                </a:solidFill>
                <a:effectLst/>
                <a:latin typeface="Bookman Old Style" panose="02050604050505020204" pitchFamily="18" charset="0"/>
                <a:ea typeface="Aptos" panose="020B0004020202020204" pitchFamily="34" charset="0"/>
                <a:cs typeface="Times New Roman" panose="02020603050405020304" pitchFamily="18" charset="0"/>
              </a:rPr>
              <a:t>Questions that will be answered through today’s Bible Study</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5204630"/>
          </a:xfrm>
          <a:prstGeom prst="rect">
            <a:avLst/>
          </a:prstGeom>
          <a:noFill/>
        </p:spPr>
        <p:txBody>
          <a:bodyPr wrap="square" rtlCol="0">
            <a:spAutoFit/>
          </a:bodyPr>
          <a:lstStyle/>
          <a:p>
            <a:pPr lvl="0" algn="just">
              <a:lnSpc>
                <a:spcPct val="107000"/>
              </a:lnSpc>
              <a:spcAft>
                <a:spcPts val="800"/>
              </a:spcAft>
              <a:tabLst>
                <a:tab pos="457200" algn="l"/>
              </a:tabLst>
            </a:pPr>
            <a:r>
              <a:rPr lang="en-IN" sz="5000" b="1" kern="100" dirty="0">
                <a:effectLst/>
                <a:latin typeface="Bookman Old Style" panose="02050604050505020204" pitchFamily="18" charset="0"/>
                <a:ea typeface="Aptos" panose="020B0004020202020204" pitchFamily="34" charset="0"/>
                <a:cs typeface="Times New Roman" panose="02020603050405020304" pitchFamily="18" charset="0"/>
              </a:rPr>
              <a:t>7. Listening and Doing</a:t>
            </a: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gn="just">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What practical advice does James give about listening, speaking, and anger?</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How does James illustrate the difference between hearing and doing the word?</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21109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10971" y="693473"/>
            <a:ext cx="15557326" cy="1880900"/>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kern="100" dirty="0">
                <a:solidFill>
                  <a:srgbClr val="0000FF"/>
                </a:solidFill>
                <a:effectLst/>
                <a:latin typeface="Bookman Old Style" panose="02050604050505020204" pitchFamily="18" charset="0"/>
                <a:ea typeface="Aptos" panose="020B0004020202020204" pitchFamily="34" charset="0"/>
                <a:cs typeface="Times New Roman" panose="02020603050405020304" pitchFamily="18" charset="0"/>
              </a:rPr>
              <a:t>Questions that will be answered through today’s Bible Study</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4381328"/>
          </a:xfrm>
          <a:prstGeom prst="rect">
            <a:avLst/>
          </a:prstGeom>
          <a:noFill/>
        </p:spPr>
        <p:txBody>
          <a:bodyPr wrap="square" rtlCol="0">
            <a:spAutoFit/>
          </a:bodyPr>
          <a:lstStyle/>
          <a:p>
            <a:pPr lvl="0" algn="just">
              <a:lnSpc>
                <a:spcPct val="107000"/>
              </a:lnSpc>
              <a:spcAft>
                <a:spcPts val="800"/>
              </a:spcAft>
              <a:tabLst>
                <a:tab pos="457200" algn="l"/>
              </a:tabLst>
            </a:pPr>
            <a:r>
              <a:rPr lang="en-IN" sz="5000" b="1" kern="100" dirty="0">
                <a:effectLst/>
                <a:latin typeface="Bookman Old Style" panose="02050604050505020204" pitchFamily="18" charset="0"/>
                <a:ea typeface="Aptos" panose="020B0004020202020204" pitchFamily="34" charset="0"/>
                <a:cs typeface="Times New Roman" panose="02020603050405020304" pitchFamily="18" charset="0"/>
              </a:rPr>
              <a:t>8. True Religion</a:t>
            </a: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According to James, what makes religion pure and faultless?</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gn="just">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How can believers practice true religion in their daily lives?</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65964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duotone>
                <a:schemeClr val="accent2">
                  <a:shade val="45000"/>
                  <a:satMod val="135000"/>
                </a:schemeClr>
                <a:prstClr val="white"/>
              </a:duotone>
            </a:blip>
            <a:stretch>
              <a:fillRect t="-9333" b="-9333"/>
            </a:stretch>
          </a:blipFill>
        </p:spPr>
        <p:txBody>
          <a:bodyPr/>
          <a:lstStyle/>
          <a:p>
            <a:endParaRPr lang="en-IN"/>
          </a:p>
        </p:txBody>
      </p:sp>
      <p:sp>
        <p:nvSpPr>
          <p:cNvPr id="4" name="Freeform 4"/>
          <p:cNvSpPr/>
          <p:nvPr/>
        </p:nvSpPr>
        <p:spPr>
          <a:xfrm rot="-1208746">
            <a:off x="15472933" y="1545513"/>
            <a:ext cx="2523592" cy="3160203"/>
          </a:xfrm>
          <a:custGeom>
            <a:avLst/>
            <a:gdLst/>
            <a:ahLst/>
            <a:cxnLst/>
            <a:rect l="l" t="t" r="r" b="b"/>
            <a:pathLst>
              <a:path w="4037615" h="4607835">
                <a:moveTo>
                  <a:pt x="0" y="0"/>
                </a:moveTo>
                <a:lnTo>
                  <a:pt x="4037616" y="0"/>
                </a:lnTo>
                <a:lnTo>
                  <a:pt x="4037616" y="4607835"/>
                </a:lnTo>
                <a:lnTo>
                  <a:pt x="0" y="4607835"/>
                </a:lnTo>
                <a:lnTo>
                  <a:pt x="0" y="0"/>
                </a:lnTo>
                <a:close/>
              </a:path>
            </a:pathLst>
          </a:custGeom>
          <a:blipFill>
            <a:blip r:embed="rId3"/>
            <a:stretch>
              <a:fillRect/>
            </a:stretch>
          </a:blipFill>
        </p:spPr>
        <p:txBody>
          <a:bodyPr/>
          <a:lstStyle/>
          <a:p>
            <a:endParaRPr lang="en-IN"/>
          </a:p>
        </p:txBody>
      </p:sp>
      <p:sp>
        <p:nvSpPr>
          <p:cNvPr id="6" name="Freeform 6"/>
          <p:cNvSpPr/>
          <p:nvPr/>
        </p:nvSpPr>
        <p:spPr>
          <a:xfrm>
            <a:off x="590395" y="4195064"/>
            <a:ext cx="5606970" cy="2320036"/>
          </a:xfrm>
          <a:custGeom>
            <a:avLst/>
            <a:gdLst/>
            <a:ahLst/>
            <a:cxnLst/>
            <a:rect l="l" t="t" r="r" b="b"/>
            <a:pathLst>
              <a:path w="5606970" h="7628530">
                <a:moveTo>
                  <a:pt x="0" y="0"/>
                </a:moveTo>
                <a:lnTo>
                  <a:pt x="5606969" y="0"/>
                </a:lnTo>
                <a:lnTo>
                  <a:pt x="5606969" y="7628529"/>
                </a:lnTo>
                <a:lnTo>
                  <a:pt x="0" y="7628529"/>
                </a:lnTo>
                <a:lnTo>
                  <a:pt x="0" y="0"/>
                </a:lnTo>
                <a:close/>
              </a:path>
            </a:pathLst>
          </a:custGeom>
          <a:blipFill>
            <a:blip r:embed="rId4">
              <a:duotone>
                <a:prstClr val="black"/>
                <a:schemeClr val="accent2">
                  <a:tint val="45000"/>
                  <a:satMod val="400000"/>
                </a:schemeClr>
              </a:duotone>
            </a:blip>
            <a:stretch>
              <a:fillRect/>
            </a:stretch>
          </a:blipFill>
        </p:spPr>
        <p:txBody>
          <a:bodyPr/>
          <a:lstStyle/>
          <a:p>
            <a:endParaRPr lang="en-IN" dirty="0"/>
          </a:p>
        </p:txBody>
      </p:sp>
      <p:sp>
        <p:nvSpPr>
          <p:cNvPr id="7" name="Freeform 7"/>
          <p:cNvSpPr/>
          <p:nvPr/>
        </p:nvSpPr>
        <p:spPr>
          <a:xfrm>
            <a:off x="6340239" y="4195064"/>
            <a:ext cx="5606970" cy="2320036"/>
          </a:xfrm>
          <a:custGeom>
            <a:avLst/>
            <a:gdLst/>
            <a:ahLst/>
            <a:cxnLst/>
            <a:rect l="l" t="t" r="r" b="b"/>
            <a:pathLst>
              <a:path w="5606970" h="7628530">
                <a:moveTo>
                  <a:pt x="0" y="0"/>
                </a:moveTo>
                <a:lnTo>
                  <a:pt x="5606970" y="0"/>
                </a:lnTo>
                <a:lnTo>
                  <a:pt x="5606970" y="7628529"/>
                </a:lnTo>
                <a:lnTo>
                  <a:pt x="0" y="7628529"/>
                </a:lnTo>
                <a:lnTo>
                  <a:pt x="0" y="0"/>
                </a:lnTo>
                <a:close/>
              </a:path>
            </a:pathLst>
          </a:custGeom>
          <a:blipFill>
            <a:blip r:embed="rId4">
              <a:duotone>
                <a:prstClr val="black"/>
                <a:schemeClr val="accent2">
                  <a:tint val="45000"/>
                  <a:satMod val="400000"/>
                </a:schemeClr>
              </a:duotone>
            </a:blip>
            <a:stretch>
              <a:fillRect/>
            </a:stretch>
          </a:blipFill>
        </p:spPr>
        <p:txBody>
          <a:bodyPr/>
          <a:lstStyle/>
          <a:p>
            <a:endParaRPr lang="en-IN"/>
          </a:p>
        </p:txBody>
      </p:sp>
      <p:sp>
        <p:nvSpPr>
          <p:cNvPr id="8" name="Freeform 8"/>
          <p:cNvSpPr/>
          <p:nvPr/>
        </p:nvSpPr>
        <p:spPr>
          <a:xfrm>
            <a:off x="12090084" y="4195064"/>
            <a:ext cx="5606970" cy="2320036"/>
          </a:xfrm>
          <a:custGeom>
            <a:avLst/>
            <a:gdLst/>
            <a:ahLst/>
            <a:cxnLst/>
            <a:rect l="l" t="t" r="r" b="b"/>
            <a:pathLst>
              <a:path w="5606970" h="7628530">
                <a:moveTo>
                  <a:pt x="0" y="0"/>
                </a:moveTo>
                <a:lnTo>
                  <a:pt x="5606969" y="0"/>
                </a:lnTo>
                <a:lnTo>
                  <a:pt x="5606969" y="7628529"/>
                </a:lnTo>
                <a:lnTo>
                  <a:pt x="0" y="7628529"/>
                </a:lnTo>
                <a:lnTo>
                  <a:pt x="0" y="0"/>
                </a:lnTo>
                <a:close/>
              </a:path>
            </a:pathLst>
          </a:custGeom>
          <a:blipFill>
            <a:blip r:embed="rId4">
              <a:duotone>
                <a:prstClr val="black"/>
                <a:schemeClr val="accent2">
                  <a:tint val="45000"/>
                  <a:satMod val="400000"/>
                </a:schemeClr>
              </a:duotone>
            </a:blip>
            <a:stretch>
              <a:fillRect/>
            </a:stretch>
          </a:blipFill>
        </p:spPr>
        <p:txBody>
          <a:bodyPr/>
          <a:lstStyle/>
          <a:p>
            <a:endParaRPr lang="en-IN"/>
          </a:p>
        </p:txBody>
      </p:sp>
      <p:sp>
        <p:nvSpPr>
          <p:cNvPr id="9" name="TextBox 9"/>
          <p:cNvSpPr txBox="1"/>
          <p:nvPr/>
        </p:nvSpPr>
        <p:spPr>
          <a:xfrm>
            <a:off x="3373176" y="1207610"/>
            <a:ext cx="12616124" cy="2180084"/>
          </a:xfrm>
          <a:prstGeom prst="rect">
            <a:avLst/>
          </a:prstGeom>
        </p:spPr>
        <p:txBody>
          <a:bodyPr wrap="square" lIns="0" tIns="0" rIns="0" bIns="0" rtlCol="0" anchor="t">
            <a:spAutoFit/>
          </a:bodyPr>
          <a:lstStyle/>
          <a:p>
            <a:pPr algn="ctr">
              <a:lnSpc>
                <a:spcPts val="8500"/>
              </a:lnSpc>
            </a:pPr>
            <a:r>
              <a:rPr lang="en-US" sz="7200" b="1" dirty="0">
                <a:solidFill>
                  <a:srgbClr val="504238"/>
                </a:solidFill>
                <a:latin typeface="Bookman Old Style" panose="02050604050505020204" pitchFamily="18" charset="0"/>
              </a:rPr>
              <a:t>How we plan to go through the Bible Study </a:t>
            </a:r>
          </a:p>
        </p:txBody>
      </p:sp>
      <p:sp>
        <p:nvSpPr>
          <p:cNvPr id="10" name="TextBox 10"/>
          <p:cNvSpPr txBox="1"/>
          <p:nvPr/>
        </p:nvSpPr>
        <p:spPr>
          <a:xfrm>
            <a:off x="1001156" y="4762500"/>
            <a:ext cx="4785447" cy="487313"/>
          </a:xfrm>
          <a:prstGeom prst="rect">
            <a:avLst/>
          </a:prstGeom>
        </p:spPr>
        <p:txBody>
          <a:bodyPr lIns="0" tIns="0" rIns="0" bIns="0" rtlCol="0" anchor="t">
            <a:spAutoFit/>
          </a:bodyPr>
          <a:lstStyle/>
          <a:p>
            <a:pPr algn="ctr">
              <a:lnSpc>
                <a:spcPts val="3800"/>
              </a:lnSpc>
            </a:pPr>
            <a:r>
              <a:rPr lang="en-US" sz="3800" dirty="0">
                <a:solidFill>
                  <a:srgbClr val="504238"/>
                </a:solidFill>
                <a:latin typeface="Alice"/>
              </a:rPr>
              <a:t>1. Comprehension</a:t>
            </a:r>
          </a:p>
        </p:txBody>
      </p:sp>
      <p:sp>
        <p:nvSpPr>
          <p:cNvPr id="11" name="TextBox 11"/>
          <p:cNvSpPr txBox="1"/>
          <p:nvPr/>
        </p:nvSpPr>
        <p:spPr>
          <a:xfrm>
            <a:off x="7315200" y="4808587"/>
            <a:ext cx="3709629" cy="487313"/>
          </a:xfrm>
          <a:prstGeom prst="rect">
            <a:avLst/>
          </a:prstGeom>
        </p:spPr>
        <p:txBody>
          <a:bodyPr wrap="square" lIns="0" tIns="0" rIns="0" bIns="0" rtlCol="0" anchor="t">
            <a:spAutoFit/>
          </a:bodyPr>
          <a:lstStyle/>
          <a:p>
            <a:pPr algn="ctr">
              <a:lnSpc>
                <a:spcPts val="3800"/>
              </a:lnSpc>
            </a:pPr>
            <a:r>
              <a:rPr lang="en-US" sz="3800" dirty="0">
                <a:solidFill>
                  <a:srgbClr val="504238"/>
                </a:solidFill>
                <a:latin typeface="Alice"/>
              </a:rPr>
              <a:t>2. Interpretation</a:t>
            </a:r>
          </a:p>
        </p:txBody>
      </p:sp>
      <p:sp>
        <p:nvSpPr>
          <p:cNvPr id="12" name="TextBox 12"/>
          <p:cNvSpPr txBox="1"/>
          <p:nvPr/>
        </p:nvSpPr>
        <p:spPr>
          <a:xfrm>
            <a:off x="13165416" y="4762500"/>
            <a:ext cx="3456306" cy="487313"/>
          </a:xfrm>
          <a:prstGeom prst="rect">
            <a:avLst/>
          </a:prstGeom>
        </p:spPr>
        <p:txBody>
          <a:bodyPr lIns="0" tIns="0" rIns="0" bIns="0" rtlCol="0" anchor="t">
            <a:spAutoFit/>
          </a:bodyPr>
          <a:lstStyle/>
          <a:p>
            <a:pPr algn="ctr">
              <a:lnSpc>
                <a:spcPts val="3800"/>
              </a:lnSpc>
            </a:pPr>
            <a:r>
              <a:rPr lang="en-US" sz="3800" dirty="0">
                <a:solidFill>
                  <a:srgbClr val="504238"/>
                </a:solidFill>
                <a:latin typeface="Alice"/>
              </a:rPr>
              <a:t>3. Application</a:t>
            </a:r>
          </a:p>
        </p:txBody>
      </p:sp>
      <p:sp>
        <p:nvSpPr>
          <p:cNvPr id="13" name="TextBox 13"/>
          <p:cNvSpPr txBox="1"/>
          <p:nvPr/>
        </p:nvSpPr>
        <p:spPr>
          <a:xfrm>
            <a:off x="804246" y="5448300"/>
            <a:ext cx="5179267" cy="498470"/>
          </a:xfrm>
          <a:prstGeom prst="rect">
            <a:avLst/>
          </a:prstGeom>
        </p:spPr>
        <p:txBody>
          <a:bodyPr lIns="0" tIns="0" rIns="0" bIns="0" rtlCol="0" anchor="t">
            <a:spAutoFit/>
          </a:bodyPr>
          <a:lstStyle/>
          <a:p>
            <a:pPr algn="ctr">
              <a:lnSpc>
                <a:spcPts val="4200"/>
              </a:lnSpc>
              <a:spcBef>
                <a:spcPct val="0"/>
              </a:spcBef>
            </a:pPr>
            <a:r>
              <a:rPr lang="en-US" sz="3000" dirty="0">
                <a:solidFill>
                  <a:srgbClr val="504238"/>
                </a:solidFill>
                <a:latin typeface="Alice"/>
              </a:rPr>
              <a:t>What does it say?</a:t>
            </a:r>
          </a:p>
        </p:txBody>
      </p:sp>
      <p:sp>
        <p:nvSpPr>
          <p:cNvPr id="14" name="TextBox 14"/>
          <p:cNvSpPr txBox="1"/>
          <p:nvPr/>
        </p:nvSpPr>
        <p:spPr>
          <a:xfrm>
            <a:off x="6554091" y="5448300"/>
            <a:ext cx="5179267" cy="498470"/>
          </a:xfrm>
          <a:prstGeom prst="rect">
            <a:avLst/>
          </a:prstGeom>
        </p:spPr>
        <p:txBody>
          <a:bodyPr lIns="0" tIns="0" rIns="0" bIns="0" rtlCol="0" anchor="t">
            <a:spAutoFit/>
          </a:bodyPr>
          <a:lstStyle/>
          <a:p>
            <a:pPr algn="ctr">
              <a:lnSpc>
                <a:spcPts val="4200"/>
              </a:lnSpc>
              <a:spcBef>
                <a:spcPct val="0"/>
              </a:spcBef>
            </a:pPr>
            <a:r>
              <a:rPr lang="en-US" sz="3000" dirty="0">
                <a:solidFill>
                  <a:srgbClr val="504238"/>
                </a:solidFill>
                <a:latin typeface="Alice"/>
              </a:rPr>
              <a:t>What does it mean?</a:t>
            </a:r>
          </a:p>
        </p:txBody>
      </p:sp>
      <p:sp>
        <p:nvSpPr>
          <p:cNvPr id="15" name="TextBox 15"/>
          <p:cNvSpPr txBox="1"/>
          <p:nvPr/>
        </p:nvSpPr>
        <p:spPr>
          <a:xfrm>
            <a:off x="12303935" y="5448300"/>
            <a:ext cx="5179267" cy="1575688"/>
          </a:xfrm>
          <a:prstGeom prst="rect">
            <a:avLst/>
          </a:prstGeom>
        </p:spPr>
        <p:txBody>
          <a:bodyPr lIns="0" tIns="0" rIns="0" bIns="0" rtlCol="0" anchor="t">
            <a:spAutoFit/>
          </a:bodyPr>
          <a:lstStyle/>
          <a:p>
            <a:pPr algn="ctr">
              <a:lnSpc>
                <a:spcPts val="4200"/>
              </a:lnSpc>
              <a:spcBef>
                <a:spcPct val="0"/>
              </a:spcBef>
            </a:pPr>
            <a:r>
              <a:rPr lang="en-US" sz="3000" dirty="0">
                <a:solidFill>
                  <a:srgbClr val="504238"/>
                </a:solidFill>
                <a:latin typeface="Alice"/>
              </a:rPr>
              <a:t>How should it change me?</a:t>
            </a:r>
          </a:p>
          <a:p>
            <a:pPr algn="ctr">
              <a:lnSpc>
                <a:spcPts val="4200"/>
              </a:lnSpc>
              <a:spcBef>
                <a:spcPct val="0"/>
              </a:spcBef>
            </a:pPr>
            <a:endParaRPr lang="en-US" sz="3000" dirty="0">
              <a:solidFill>
                <a:srgbClr val="504238"/>
              </a:solidFill>
              <a:latin typeface="Alice"/>
            </a:endParaRPr>
          </a:p>
          <a:p>
            <a:pPr algn="ctr">
              <a:lnSpc>
                <a:spcPts val="4200"/>
              </a:lnSpc>
              <a:spcBef>
                <a:spcPct val="0"/>
              </a:spcBef>
            </a:pPr>
            <a:endParaRPr lang="en-US" sz="3000" dirty="0">
              <a:solidFill>
                <a:srgbClr val="504238"/>
              </a:solidFill>
              <a:latin typeface="Alice"/>
            </a:endParaRPr>
          </a:p>
        </p:txBody>
      </p:sp>
      <p:sp>
        <p:nvSpPr>
          <p:cNvPr id="16" name="Freeform 7">
            <a:extLst>
              <a:ext uri="{FF2B5EF4-FFF2-40B4-BE49-F238E27FC236}">
                <a16:creationId xmlns:a16="http://schemas.microsoft.com/office/drawing/2014/main" id="{8DDB6DC8-9E6A-4D98-A5FC-055C4DAFE0E1}"/>
              </a:ext>
            </a:extLst>
          </p:cNvPr>
          <p:cNvSpPr/>
          <p:nvPr/>
        </p:nvSpPr>
        <p:spPr>
          <a:xfrm>
            <a:off x="12090084" y="6658201"/>
            <a:ext cx="5606970" cy="3513609"/>
          </a:xfrm>
          <a:custGeom>
            <a:avLst/>
            <a:gdLst/>
            <a:ahLst/>
            <a:cxnLst/>
            <a:rect l="l" t="t" r="r" b="b"/>
            <a:pathLst>
              <a:path w="5606970" h="7628530">
                <a:moveTo>
                  <a:pt x="0" y="0"/>
                </a:moveTo>
                <a:lnTo>
                  <a:pt x="5606970" y="0"/>
                </a:lnTo>
                <a:lnTo>
                  <a:pt x="5606970" y="7628529"/>
                </a:lnTo>
                <a:lnTo>
                  <a:pt x="0" y="7628529"/>
                </a:lnTo>
                <a:lnTo>
                  <a:pt x="0" y="0"/>
                </a:lnTo>
                <a:close/>
              </a:path>
            </a:pathLst>
          </a:custGeom>
          <a:blipFill>
            <a:blip r:embed="rId4">
              <a:duotone>
                <a:prstClr val="black"/>
                <a:schemeClr val="accent2">
                  <a:tint val="45000"/>
                  <a:satMod val="400000"/>
                </a:schemeClr>
              </a:duotone>
            </a:blip>
            <a:stretch>
              <a:fillRect/>
            </a:stretch>
          </a:blipFill>
        </p:spPr>
        <p:txBody>
          <a:bodyPr/>
          <a:lstStyle/>
          <a:p>
            <a:pPr algn="ctr">
              <a:lnSpc>
                <a:spcPts val="4200"/>
              </a:lnSpc>
              <a:spcBef>
                <a:spcPct val="0"/>
              </a:spcBef>
            </a:pPr>
            <a:r>
              <a:rPr lang="en-US" sz="2400" u="sng" dirty="0">
                <a:solidFill>
                  <a:srgbClr val="504238"/>
                </a:solidFill>
                <a:latin typeface="Alice"/>
              </a:rPr>
              <a:t>Supporting questions</a:t>
            </a:r>
          </a:p>
          <a:p>
            <a:pPr marL="342900" indent="-342900">
              <a:lnSpc>
                <a:spcPts val="4200"/>
              </a:lnSpc>
              <a:spcBef>
                <a:spcPct val="0"/>
              </a:spcBef>
              <a:buFont typeface="Wingdings" panose="05000000000000000000" pitchFamily="2" charset="2"/>
              <a:buChar char="Ø"/>
            </a:pPr>
            <a:r>
              <a:rPr lang="en-US" sz="2400" dirty="0">
                <a:solidFill>
                  <a:srgbClr val="504238"/>
                </a:solidFill>
                <a:latin typeface="Alice"/>
              </a:rPr>
              <a:t>What does this passage teach me about God?</a:t>
            </a:r>
          </a:p>
          <a:p>
            <a:pPr marL="342900" indent="-342900">
              <a:lnSpc>
                <a:spcPts val="4200"/>
              </a:lnSpc>
              <a:spcBef>
                <a:spcPct val="0"/>
              </a:spcBef>
              <a:buFont typeface="Wingdings" panose="05000000000000000000" pitchFamily="2" charset="2"/>
              <a:buChar char="Ø"/>
            </a:pPr>
            <a:r>
              <a:rPr lang="en-US" sz="2400" dirty="0">
                <a:solidFill>
                  <a:srgbClr val="504238"/>
                </a:solidFill>
                <a:latin typeface="Alice"/>
              </a:rPr>
              <a:t>How does this aspect of God’s character change my view of self?</a:t>
            </a:r>
          </a:p>
          <a:p>
            <a:pPr marL="342900" indent="-342900">
              <a:lnSpc>
                <a:spcPts val="4200"/>
              </a:lnSpc>
              <a:spcBef>
                <a:spcPct val="0"/>
              </a:spcBef>
              <a:buFont typeface="Wingdings" panose="05000000000000000000" pitchFamily="2" charset="2"/>
              <a:buChar char="Ø"/>
            </a:pPr>
            <a:r>
              <a:rPr lang="en-US" sz="2400" dirty="0">
                <a:solidFill>
                  <a:srgbClr val="504238"/>
                </a:solidFill>
                <a:latin typeface="Alice"/>
              </a:rPr>
              <a:t>What should I do in response?</a:t>
            </a:r>
          </a:p>
          <a:p>
            <a:endParaRPr lang="en-IN" dirty="0"/>
          </a:p>
        </p:txBody>
      </p:sp>
      <p:pic>
        <p:nvPicPr>
          <p:cNvPr id="18" name="Picture 17">
            <a:extLst>
              <a:ext uri="{FF2B5EF4-FFF2-40B4-BE49-F238E27FC236}">
                <a16:creationId xmlns:a16="http://schemas.microsoft.com/office/drawing/2014/main" id="{8B0B489E-D08C-4C3C-C4C2-8512CE50BE8F}"/>
              </a:ext>
            </a:extLst>
          </p:cNvPr>
          <p:cNvPicPr>
            <a:picLocks noChangeAspect="1"/>
          </p:cNvPicPr>
          <p:nvPr/>
        </p:nvPicPr>
        <p:blipFill>
          <a:blip r:embed="rId5"/>
          <a:stretch>
            <a:fillRect/>
          </a:stretch>
        </p:blipFill>
        <p:spPr>
          <a:xfrm>
            <a:off x="228601" y="266700"/>
            <a:ext cx="3144575" cy="3047999"/>
          </a:xfrm>
          <a:prstGeom prst="rect">
            <a:avLst/>
          </a:prstGeom>
        </p:spPr>
      </p:pic>
      <p:sp>
        <p:nvSpPr>
          <p:cNvPr id="23" name="Freeform 3">
            <a:extLst>
              <a:ext uri="{FF2B5EF4-FFF2-40B4-BE49-F238E27FC236}">
                <a16:creationId xmlns:a16="http://schemas.microsoft.com/office/drawing/2014/main" id="{955BB8C0-667B-8AAA-5C33-C23271509873}"/>
              </a:ext>
            </a:extLst>
          </p:cNvPr>
          <p:cNvSpPr/>
          <p:nvPr/>
        </p:nvSpPr>
        <p:spPr>
          <a:xfrm rot="19981823" flipH="1">
            <a:off x="34733" y="6301770"/>
            <a:ext cx="3992963" cy="5479194"/>
          </a:xfrm>
          <a:custGeom>
            <a:avLst/>
            <a:gdLst/>
            <a:ahLst/>
            <a:cxnLst/>
            <a:rect l="l" t="t" r="r" b="b"/>
            <a:pathLst>
              <a:path w="3992963" h="5479194">
                <a:moveTo>
                  <a:pt x="3992963" y="0"/>
                </a:moveTo>
                <a:lnTo>
                  <a:pt x="0" y="0"/>
                </a:lnTo>
                <a:lnTo>
                  <a:pt x="0" y="5479194"/>
                </a:lnTo>
                <a:lnTo>
                  <a:pt x="3992963" y="5479194"/>
                </a:lnTo>
                <a:lnTo>
                  <a:pt x="3992963" y="0"/>
                </a:lnTo>
                <a:close/>
              </a:path>
            </a:pathLst>
          </a:custGeom>
          <a:blipFill>
            <a:blip r:embed="rId6"/>
            <a:stretch>
              <a:fillRect/>
            </a:stretch>
          </a:blipFill>
        </p:spPr>
        <p:txBody>
          <a:bodyPr/>
          <a:lstStyle/>
          <a:p>
            <a:endParaRPr lang="en-I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3992317" y="2543776"/>
            <a:ext cx="10303500" cy="357020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000" dirty="0">
                <a:solidFill>
                  <a:srgbClr val="31416D"/>
                </a:solidFill>
                <a:latin typeface="Arial"/>
                <a:ea typeface="Arial"/>
                <a:cs typeface="Arial"/>
                <a:sym typeface="Arial"/>
              </a:rPr>
              <a:t>The following verses are from </a:t>
            </a:r>
            <a:r>
              <a:rPr lang="en-US" sz="8000" b="1" dirty="0">
                <a:solidFill>
                  <a:srgbClr val="31416D"/>
                </a:solidFill>
                <a:latin typeface="Arial"/>
                <a:ea typeface="Arial"/>
                <a:cs typeface="Arial"/>
                <a:sym typeface="Arial"/>
              </a:rPr>
              <a:t>James 1 </a:t>
            </a:r>
            <a:r>
              <a:rPr lang="en-US" sz="7200" i="1" dirty="0">
                <a:solidFill>
                  <a:srgbClr val="31416D"/>
                </a:solidFill>
                <a:latin typeface="Arial"/>
                <a:ea typeface="Arial"/>
                <a:cs typeface="Arial"/>
                <a:sym typeface="Arial"/>
              </a:rPr>
              <a:t>(New Living Translation)</a:t>
            </a:r>
            <a:endParaRPr dirty="0"/>
          </a:p>
        </p:txBody>
      </p:sp>
      <p:sp>
        <p:nvSpPr>
          <p:cNvPr id="431" name="Google Shape;431;p27"/>
          <p:cNvSpPr/>
          <p:nvPr/>
        </p:nvSpPr>
        <p:spPr>
          <a:xfrm rot="3421705">
            <a:off x="2208128" y="-1257325"/>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5464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5082437" y="1989615"/>
            <a:ext cx="10303500" cy="7755969"/>
          </a:xfrm>
          <a:prstGeom prst="rect">
            <a:avLst/>
          </a:prstGeom>
          <a:noFill/>
          <a:ln>
            <a:noFill/>
          </a:ln>
        </p:spPr>
        <p:txBody>
          <a:bodyPr spcFirstLastPara="1" wrap="square" lIns="0" tIns="0" rIns="0" bIns="0" anchor="t" anchorCtr="0">
            <a:spAutoFit/>
          </a:bodyPr>
          <a:lstStyle/>
          <a:p>
            <a:pPr algn="l"/>
            <a:r>
              <a:rPr lang="en-GB" sz="7200" b="1" i="0" dirty="0">
                <a:solidFill>
                  <a:srgbClr val="000000"/>
                </a:solidFill>
                <a:effectLst/>
                <a:highlight>
                  <a:srgbClr val="FFFFFF"/>
                </a:highlight>
                <a:latin typeface="system-ui"/>
              </a:rPr>
              <a:t>1 </a:t>
            </a:r>
            <a:r>
              <a:rPr lang="en-GB" sz="7200" b="0" i="0" dirty="0">
                <a:solidFill>
                  <a:srgbClr val="000000"/>
                </a:solidFill>
                <a:effectLst/>
                <a:highlight>
                  <a:srgbClr val="FFFFFF"/>
                </a:highlight>
                <a:latin typeface="system-ui"/>
              </a:rPr>
              <a:t>This letter is from James, a slave of God and of the Lord Jesus Christ.</a:t>
            </a:r>
          </a:p>
          <a:p>
            <a:pPr algn="l"/>
            <a:r>
              <a:rPr lang="en-GB" sz="7200" b="0" i="0" dirty="0">
                <a:solidFill>
                  <a:srgbClr val="000000"/>
                </a:solidFill>
                <a:effectLst/>
                <a:highlight>
                  <a:srgbClr val="FFFFFF"/>
                </a:highlight>
                <a:latin typeface="system-ui"/>
              </a:rPr>
              <a:t>I am writing to the “twelve tribes”—Jewish believers scattered abroad.</a:t>
            </a:r>
          </a:p>
          <a:p>
            <a:pPr algn="l"/>
            <a:r>
              <a:rPr lang="en-GB" sz="7200" b="0" i="0" dirty="0">
                <a:solidFill>
                  <a:srgbClr val="000000"/>
                </a:solidFill>
                <a:effectLst/>
                <a:highlight>
                  <a:srgbClr val="FFFFFF"/>
                </a:highlight>
                <a:latin typeface="system-ui"/>
              </a:rPr>
              <a:t>Greetings!</a:t>
            </a:r>
          </a:p>
        </p:txBody>
      </p:sp>
      <p:sp>
        <p:nvSpPr>
          <p:cNvPr id="431" name="Google Shape;431;p27"/>
          <p:cNvSpPr/>
          <p:nvPr/>
        </p:nvSpPr>
        <p:spPr>
          <a:xfrm rot="3421705">
            <a:off x="2208128" y="-1257325"/>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5949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2741619" y="1989615"/>
            <a:ext cx="13803280" cy="7386638"/>
          </a:xfrm>
          <a:prstGeom prst="rect">
            <a:avLst/>
          </a:prstGeom>
          <a:noFill/>
          <a:ln>
            <a:noFill/>
          </a:ln>
        </p:spPr>
        <p:txBody>
          <a:bodyPr spcFirstLastPara="1" wrap="square" lIns="0" tIns="0" rIns="0" bIns="0" anchor="t" anchorCtr="0">
            <a:spAutoFit/>
          </a:bodyPr>
          <a:lstStyle/>
          <a:p>
            <a:pPr algn="l"/>
            <a:r>
              <a:rPr lang="en-GB" sz="6000" b="1" i="0" baseline="30000" dirty="0">
                <a:solidFill>
                  <a:srgbClr val="000000"/>
                </a:solidFill>
                <a:effectLst/>
                <a:highlight>
                  <a:srgbClr val="FFFFFF"/>
                </a:highlight>
                <a:latin typeface="system-ui"/>
              </a:rPr>
              <a:t>2 </a:t>
            </a:r>
            <a:r>
              <a:rPr lang="en-GB" sz="6000" b="0" i="0" dirty="0">
                <a:solidFill>
                  <a:srgbClr val="000000"/>
                </a:solidFill>
                <a:effectLst/>
                <a:highlight>
                  <a:srgbClr val="FFFFFF"/>
                </a:highlight>
                <a:latin typeface="system-ui"/>
              </a:rPr>
              <a:t>Dear brothers and sisters,</a:t>
            </a:r>
            <a:r>
              <a:rPr lang="en-GB" sz="6000" baseline="30000" dirty="0">
                <a:highlight>
                  <a:srgbClr val="FFFFFF"/>
                </a:highlight>
                <a:latin typeface="system-ui"/>
              </a:rPr>
              <a:t> </a:t>
            </a:r>
            <a:r>
              <a:rPr lang="en-GB" sz="6000" b="0" i="0" dirty="0">
                <a:solidFill>
                  <a:srgbClr val="000000"/>
                </a:solidFill>
                <a:effectLst/>
                <a:highlight>
                  <a:srgbClr val="FFFFFF"/>
                </a:highlight>
                <a:latin typeface="system-ui"/>
              </a:rPr>
              <a:t>when troubles of any kind come your way, consider it an opportunity for great joy. </a:t>
            </a:r>
            <a:r>
              <a:rPr lang="en-GB" sz="6000" b="1" i="0" baseline="30000" dirty="0">
                <a:solidFill>
                  <a:srgbClr val="000000"/>
                </a:solidFill>
                <a:effectLst/>
                <a:highlight>
                  <a:srgbClr val="FFFFFF"/>
                </a:highlight>
                <a:latin typeface="system-ui"/>
              </a:rPr>
              <a:t>3 </a:t>
            </a:r>
            <a:r>
              <a:rPr lang="en-GB" sz="6000" b="0" i="0" dirty="0">
                <a:solidFill>
                  <a:srgbClr val="000000"/>
                </a:solidFill>
                <a:effectLst/>
                <a:highlight>
                  <a:srgbClr val="FFFFFF"/>
                </a:highlight>
                <a:latin typeface="system-ui"/>
              </a:rPr>
              <a:t>For you know that when your faith is tested, your endurance has a chance to grow. </a:t>
            </a:r>
            <a:r>
              <a:rPr lang="en-GB" sz="6000" b="1" i="0" baseline="30000" dirty="0">
                <a:solidFill>
                  <a:srgbClr val="000000"/>
                </a:solidFill>
                <a:effectLst/>
                <a:highlight>
                  <a:srgbClr val="FFFFFF"/>
                </a:highlight>
                <a:latin typeface="system-ui"/>
              </a:rPr>
              <a:t>4 </a:t>
            </a:r>
            <a:r>
              <a:rPr lang="en-GB" sz="6000" b="0" i="0" dirty="0">
                <a:solidFill>
                  <a:srgbClr val="000000"/>
                </a:solidFill>
                <a:effectLst/>
                <a:highlight>
                  <a:srgbClr val="FFFFFF"/>
                </a:highlight>
                <a:latin typeface="system-ui"/>
              </a:rPr>
              <a:t>So let it grow, for when your endurance is fully developed, you will be perfect and complete, needing nothing.</a:t>
            </a:r>
            <a:endParaRPr lang="en-GB" sz="4800" b="0" i="0" dirty="0">
              <a:solidFill>
                <a:srgbClr val="000000"/>
              </a:solidFill>
              <a:effectLst/>
              <a:highlight>
                <a:srgbClr val="FFFFFF"/>
              </a:highlight>
              <a:latin typeface="system-ui"/>
            </a:endParaRPr>
          </a:p>
        </p:txBody>
      </p:sp>
      <p:sp>
        <p:nvSpPr>
          <p:cNvPr id="431" name="Google Shape;431;p27"/>
          <p:cNvSpPr/>
          <p:nvPr/>
        </p:nvSpPr>
        <p:spPr>
          <a:xfrm rot="3421705">
            <a:off x="1847183" y="-1666396"/>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982717" y="4938892"/>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3337963" y="286512"/>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828703"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3429364" y="8412322"/>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6045514"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5847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2741619" y="1989615"/>
            <a:ext cx="13803280" cy="6647974"/>
          </a:xfrm>
          <a:prstGeom prst="rect">
            <a:avLst/>
          </a:prstGeom>
          <a:noFill/>
          <a:ln>
            <a:noFill/>
          </a:ln>
        </p:spPr>
        <p:txBody>
          <a:bodyPr spcFirstLastPara="1" wrap="square" lIns="0" tIns="0" rIns="0" bIns="0" anchor="t" anchorCtr="0">
            <a:spAutoFit/>
          </a:bodyPr>
          <a:lstStyle/>
          <a:p>
            <a:pPr algn="l"/>
            <a:r>
              <a:rPr lang="en-GB" sz="4800" b="1" i="0" baseline="30000" dirty="0">
                <a:solidFill>
                  <a:srgbClr val="000000"/>
                </a:solidFill>
                <a:effectLst/>
                <a:highlight>
                  <a:srgbClr val="FFFFFF"/>
                </a:highlight>
                <a:latin typeface="system-ui"/>
              </a:rPr>
              <a:t>5 </a:t>
            </a:r>
            <a:r>
              <a:rPr lang="en-GB" sz="4800" b="0" i="0" dirty="0">
                <a:solidFill>
                  <a:srgbClr val="000000"/>
                </a:solidFill>
                <a:effectLst/>
                <a:highlight>
                  <a:srgbClr val="FFFFFF"/>
                </a:highlight>
                <a:latin typeface="system-ui"/>
              </a:rPr>
              <a:t>If you need wisdom, ask our generous God, and he will give it to you. He will not rebuke you for asking. </a:t>
            </a:r>
            <a:r>
              <a:rPr lang="en-GB" sz="4800" b="1" i="0" baseline="30000" dirty="0">
                <a:solidFill>
                  <a:srgbClr val="000000"/>
                </a:solidFill>
                <a:effectLst/>
                <a:highlight>
                  <a:srgbClr val="FFFFFF"/>
                </a:highlight>
                <a:latin typeface="system-ui"/>
              </a:rPr>
              <a:t>6 </a:t>
            </a:r>
            <a:r>
              <a:rPr lang="en-GB" sz="4800" b="0" i="0" dirty="0">
                <a:solidFill>
                  <a:srgbClr val="000000"/>
                </a:solidFill>
                <a:effectLst/>
                <a:highlight>
                  <a:srgbClr val="FFFFFF"/>
                </a:highlight>
                <a:latin typeface="system-ui"/>
              </a:rPr>
              <a:t>But when you ask him, be sure that your faith is in God alone. Do not waver, for a person with divided loyalty is as unsettled as a wave of the sea that is blown and tossed by the wind. </a:t>
            </a:r>
            <a:r>
              <a:rPr lang="en-GB" sz="4800" b="1" i="0" baseline="30000" dirty="0">
                <a:solidFill>
                  <a:srgbClr val="000000"/>
                </a:solidFill>
                <a:effectLst/>
                <a:highlight>
                  <a:srgbClr val="FFFFFF"/>
                </a:highlight>
                <a:latin typeface="system-ui"/>
              </a:rPr>
              <a:t>7 </a:t>
            </a:r>
            <a:r>
              <a:rPr lang="en-GB" sz="4800" b="0" i="0" dirty="0">
                <a:solidFill>
                  <a:srgbClr val="000000"/>
                </a:solidFill>
                <a:effectLst/>
                <a:highlight>
                  <a:srgbClr val="FFFFFF"/>
                </a:highlight>
                <a:latin typeface="system-ui"/>
              </a:rPr>
              <a:t>Such people should not expect to receive anything from the Lord. </a:t>
            </a:r>
            <a:r>
              <a:rPr lang="en-GB" sz="4800" b="1" i="0" baseline="30000" dirty="0">
                <a:solidFill>
                  <a:srgbClr val="000000"/>
                </a:solidFill>
                <a:effectLst/>
                <a:highlight>
                  <a:srgbClr val="FFFFFF"/>
                </a:highlight>
                <a:latin typeface="system-ui"/>
              </a:rPr>
              <a:t>8 </a:t>
            </a:r>
            <a:r>
              <a:rPr lang="en-GB" sz="4800" b="0" i="0" dirty="0">
                <a:solidFill>
                  <a:srgbClr val="000000"/>
                </a:solidFill>
                <a:effectLst/>
                <a:highlight>
                  <a:srgbClr val="FFFFFF"/>
                </a:highlight>
                <a:latin typeface="system-ui"/>
              </a:rPr>
              <a:t>Their loyalty is divided between God and the world, and they are unstable in everything they do.</a:t>
            </a:r>
            <a:endParaRPr lang="en-GB" sz="3200" b="0" i="0" dirty="0">
              <a:solidFill>
                <a:srgbClr val="000000"/>
              </a:solidFill>
              <a:effectLst/>
              <a:highlight>
                <a:srgbClr val="FFFFFF"/>
              </a:highlight>
              <a:latin typeface="system-ui"/>
            </a:endParaRPr>
          </a:p>
        </p:txBody>
      </p:sp>
      <p:sp>
        <p:nvSpPr>
          <p:cNvPr id="431" name="Google Shape;431;p27"/>
          <p:cNvSpPr/>
          <p:nvPr/>
        </p:nvSpPr>
        <p:spPr>
          <a:xfrm rot="3421705">
            <a:off x="1654678" y="-1642333"/>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4945237" y="5444215"/>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684329"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5089725" y="8749207"/>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7104290" y="6853796"/>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2604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2741619" y="1989615"/>
            <a:ext cx="13803280" cy="6647974"/>
          </a:xfrm>
          <a:prstGeom prst="rect">
            <a:avLst/>
          </a:prstGeom>
          <a:noFill/>
          <a:ln>
            <a:noFill/>
          </a:ln>
        </p:spPr>
        <p:txBody>
          <a:bodyPr spcFirstLastPara="1" wrap="square" lIns="0" tIns="0" rIns="0" bIns="0" anchor="t" anchorCtr="0">
            <a:spAutoFit/>
          </a:bodyPr>
          <a:lstStyle/>
          <a:p>
            <a:pPr algn="l"/>
            <a:r>
              <a:rPr lang="en-GB" sz="5400" b="1" i="0" baseline="30000" dirty="0">
                <a:solidFill>
                  <a:srgbClr val="000000"/>
                </a:solidFill>
                <a:effectLst/>
                <a:highlight>
                  <a:srgbClr val="FFFFFF"/>
                </a:highlight>
                <a:latin typeface="system-ui"/>
              </a:rPr>
              <a:t>9 </a:t>
            </a:r>
            <a:r>
              <a:rPr lang="en-GB" sz="5400" b="0" i="0" dirty="0">
                <a:solidFill>
                  <a:srgbClr val="000000"/>
                </a:solidFill>
                <a:effectLst/>
                <a:highlight>
                  <a:srgbClr val="FFFFFF"/>
                </a:highlight>
                <a:latin typeface="system-ui"/>
              </a:rPr>
              <a:t>Believers who are</a:t>
            </a:r>
            <a:r>
              <a:rPr lang="en-GB" sz="5400" baseline="30000" dirty="0">
                <a:highlight>
                  <a:srgbClr val="FFFFFF"/>
                </a:highlight>
                <a:latin typeface="system-ui"/>
              </a:rPr>
              <a:t> </a:t>
            </a:r>
            <a:r>
              <a:rPr lang="en-GB" sz="5400" b="0" i="0" dirty="0">
                <a:solidFill>
                  <a:srgbClr val="000000"/>
                </a:solidFill>
                <a:effectLst/>
                <a:highlight>
                  <a:srgbClr val="FFFFFF"/>
                </a:highlight>
                <a:latin typeface="system-ui"/>
              </a:rPr>
              <a:t>poor have something to boast about, for God has </a:t>
            </a:r>
            <a:r>
              <a:rPr lang="en-GB" sz="5400" b="0" i="0" dirty="0" err="1">
                <a:solidFill>
                  <a:srgbClr val="000000"/>
                </a:solidFill>
                <a:effectLst/>
                <a:highlight>
                  <a:srgbClr val="FFFFFF"/>
                </a:highlight>
                <a:latin typeface="system-ui"/>
              </a:rPr>
              <a:t>honored</a:t>
            </a:r>
            <a:r>
              <a:rPr lang="en-GB" sz="5400" b="0" i="0" dirty="0">
                <a:solidFill>
                  <a:srgbClr val="000000"/>
                </a:solidFill>
                <a:effectLst/>
                <a:highlight>
                  <a:srgbClr val="FFFFFF"/>
                </a:highlight>
                <a:latin typeface="system-ui"/>
              </a:rPr>
              <a:t> them. </a:t>
            </a:r>
            <a:r>
              <a:rPr lang="en-GB" sz="5400" b="1" i="0" baseline="30000" dirty="0">
                <a:solidFill>
                  <a:srgbClr val="000000"/>
                </a:solidFill>
                <a:effectLst/>
                <a:highlight>
                  <a:srgbClr val="FFFFFF"/>
                </a:highlight>
                <a:latin typeface="system-ui"/>
              </a:rPr>
              <a:t>10 </a:t>
            </a:r>
            <a:r>
              <a:rPr lang="en-GB" sz="5400" b="0" i="0" dirty="0">
                <a:solidFill>
                  <a:srgbClr val="000000"/>
                </a:solidFill>
                <a:effectLst/>
                <a:highlight>
                  <a:srgbClr val="FFFFFF"/>
                </a:highlight>
                <a:latin typeface="system-ui"/>
              </a:rPr>
              <a:t>And those who are rich should boast that God has humbled them. They will fade away like a little flower in the field. </a:t>
            </a:r>
            <a:r>
              <a:rPr lang="en-GB" sz="5400" b="1" i="0" baseline="30000" dirty="0">
                <a:solidFill>
                  <a:srgbClr val="000000"/>
                </a:solidFill>
                <a:effectLst/>
                <a:highlight>
                  <a:srgbClr val="FFFFFF"/>
                </a:highlight>
                <a:latin typeface="system-ui"/>
              </a:rPr>
              <a:t>11 </a:t>
            </a:r>
            <a:r>
              <a:rPr lang="en-GB" sz="5400" b="0" i="0" dirty="0">
                <a:solidFill>
                  <a:srgbClr val="000000"/>
                </a:solidFill>
                <a:effectLst/>
                <a:highlight>
                  <a:srgbClr val="FFFFFF"/>
                </a:highlight>
                <a:latin typeface="system-ui"/>
              </a:rPr>
              <a:t>The hot sun rises and the grass withers; the little flower droops and falls, and its beauty fades away. In the same way, the rich will fade away with all of their achievements.</a:t>
            </a:r>
            <a:endParaRPr lang="en-GB" sz="2800" b="0" i="0" dirty="0">
              <a:solidFill>
                <a:srgbClr val="000000"/>
              </a:solidFill>
              <a:effectLst/>
              <a:highlight>
                <a:srgbClr val="FFFFFF"/>
              </a:highlight>
              <a:latin typeface="system-ui"/>
            </a:endParaRPr>
          </a:p>
        </p:txBody>
      </p:sp>
      <p:sp>
        <p:nvSpPr>
          <p:cNvPr id="431" name="Google Shape;431;p27"/>
          <p:cNvSpPr/>
          <p:nvPr/>
        </p:nvSpPr>
        <p:spPr>
          <a:xfrm rot="3421705">
            <a:off x="1654678" y="-1642333"/>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4945237" y="5444215"/>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684329"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5089725" y="8749207"/>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7104290" y="6853796"/>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923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2741619" y="1989615"/>
            <a:ext cx="13803280" cy="7386638"/>
          </a:xfrm>
          <a:prstGeom prst="rect">
            <a:avLst/>
          </a:prstGeom>
          <a:noFill/>
          <a:ln>
            <a:noFill/>
          </a:ln>
        </p:spPr>
        <p:txBody>
          <a:bodyPr spcFirstLastPara="1" wrap="square" lIns="0" tIns="0" rIns="0" bIns="0" anchor="t" anchorCtr="0">
            <a:spAutoFit/>
          </a:bodyPr>
          <a:lstStyle/>
          <a:p>
            <a:pPr algn="l"/>
            <a:r>
              <a:rPr lang="en-GB" sz="4800" b="1" i="0" baseline="30000" dirty="0">
                <a:solidFill>
                  <a:srgbClr val="000000"/>
                </a:solidFill>
                <a:effectLst/>
                <a:highlight>
                  <a:srgbClr val="FFFFFF"/>
                </a:highlight>
                <a:latin typeface="system-ui"/>
              </a:rPr>
              <a:t>12 </a:t>
            </a:r>
            <a:r>
              <a:rPr lang="en-GB" sz="4800" b="0" i="0" dirty="0">
                <a:solidFill>
                  <a:srgbClr val="000000"/>
                </a:solidFill>
                <a:effectLst/>
                <a:highlight>
                  <a:srgbClr val="FFFFFF"/>
                </a:highlight>
                <a:latin typeface="system-ui"/>
              </a:rPr>
              <a:t>God blesses those who patiently endure testing and temptation. Afterward they will receive the crown of life that God has promised to those who love him. </a:t>
            </a:r>
            <a:r>
              <a:rPr lang="en-GB" sz="4800" b="1" i="0" baseline="30000" dirty="0">
                <a:solidFill>
                  <a:srgbClr val="000000"/>
                </a:solidFill>
                <a:effectLst/>
                <a:highlight>
                  <a:srgbClr val="FFFFFF"/>
                </a:highlight>
                <a:latin typeface="system-ui"/>
              </a:rPr>
              <a:t>13 </a:t>
            </a:r>
            <a:r>
              <a:rPr lang="en-GB" sz="4800" b="0" i="0" dirty="0">
                <a:solidFill>
                  <a:srgbClr val="000000"/>
                </a:solidFill>
                <a:effectLst/>
                <a:highlight>
                  <a:srgbClr val="FFFFFF"/>
                </a:highlight>
                <a:latin typeface="system-ui"/>
              </a:rPr>
              <a:t>And remember, when you are being tempted, do not say, “God is tempting me.” God is never tempted to do wrong,</a:t>
            </a:r>
            <a:r>
              <a:rPr lang="en-GB" sz="4800" baseline="30000" dirty="0">
                <a:highlight>
                  <a:srgbClr val="FFFFFF"/>
                </a:highlight>
                <a:latin typeface="system-ui"/>
              </a:rPr>
              <a:t> </a:t>
            </a:r>
            <a:r>
              <a:rPr lang="en-GB" sz="4800" b="0" i="0" dirty="0">
                <a:solidFill>
                  <a:srgbClr val="000000"/>
                </a:solidFill>
                <a:effectLst/>
                <a:highlight>
                  <a:srgbClr val="FFFFFF"/>
                </a:highlight>
                <a:latin typeface="system-ui"/>
              </a:rPr>
              <a:t>and he never tempts anyone else. </a:t>
            </a:r>
            <a:r>
              <a:rPr lang="en-GB" sz="4800" b="1" i="0" baseline="30000" dirty="0">
                <a:solidFill>
                  <a:srgbClr val="000000"/>
                </a:solidFill>
                <a:effectLst/>
                <a:highlight>
                  <a:srgbClr val="FFFFFF"/>
                </a:highlight>
                <a:latin typeface="system-ui"/>
              </a:rPr>
              <a:t>14 </a:t>
            </a:r>
            <a:r>
              <a:rPr lang="en-GB" sz="4800" b="0" i="0" dirty="0">
                <a:solidFill>
                  <a:srgbClr val="000000"/>
                </a:solidFill>
                <a:effectLst/>
                <a:highlight>
                  <a:srgbClr val="FFFFFF"/>
                </a:highlight>
                <a:latin typeface="system-ui"/>
              </a:rPr>
              <a:t>Temptation comes from our own desires, which entice us and drag us away. </a:t>
            </a:r>
            <a:r>
              <a:rPr lang="en-GB" sz="4800" b="1" i="0" baseline="30000" dirty="0">
                <a:solidFill>
                  <a:srgbClr val="000000"/>
                </a:solidFill>
                <a:effectLst/>
                <a:highlight>
                  <a:srgbClr val="FFFFFF"/>
                </a:highlight>
                <a:latin typeface="system-ui"/>
              </a:rPr>
              <a:t>15 </a:t>
            </a:r>
            <a:r>
              <a:rPr lang="en-GB" sz="4800" b="0" i="0" dirty="0">
                <a:solidFill>
                  <a:srgbClr val="000000"/>
                </a:solidFill>
                <a:effectLst/>
                <a:highlight>
                  <a:srgbClr val="FFFFFF"/>
                </a:highlight>
                <a:latin typeface="system-ui"/>
              </a:rPr>
              <a:t>These desires give birth to sinful actions. And when sin is allowed to grow, it gives birth to death.</a:t>
            </a:r>
            <a:endParaRPr lang="en-GB" sz="1800" b="0" i="0" dirty="0">
              <a:solidFill>
                <a:srgbClr val="000000"/>
              </a:solidFill>
              <a:effectLst/>
              <a:highlight>
                <a:srgbClr val="FFFFFF"/>
              </a:highlight>
              <a:latin typeface="system-ui"/>
            </a:endParaRPr>
          </a:p>
        </p:txBody>
      </p:sp>
      <p:sp>
        <p:nvSpPr>
          <p:cNvPr id="431" name="Google Shape;431;p27"/>
          <p:cNvSpPr/>
          <p:nvPr/>
        </p:nvSpPr>
        <p:spPr>
          <a:xfrm rot="3421705">
            <a:off x="1654678" y="-1642333"/>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4945237" y="5444215"/>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684329"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5089725" y="8749207"/>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7104290" y="6853796"/>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820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2741619" y="1989615"/>
            <a:ext cx="13803280" cy="6647974"/>
          </a:xfrm>
          <a:prstGeom prst="rect">
            <a:avLst/>
          </a:prstGeom>
          <a:noFill/>
          <a:ln>
            <a:noFill/>
          </a:ln>
        </p:spPr>
        <p:txBody>
          <a:bodyPr spcFirstLastPara="1" wrap="square" lIns="0" tIns="0" rIns="0" bIns="0" anchor="t" anchorCtr="0">
            <a:spAutoFit/>
          </a:bodyPr>
          <a:lstStyle/>
          <a:p>
            <a:pPr algn="l"/>
            <a:r>
              <a:rPr lang="en-GB" sz="5400" b="1" i="0" baseline="30000" dirty="0">
                <a:solidFill>
                  <a:srgbClr val="000000"/>
                </a:solidFill>
                <a:effectLst/>
                <a:highlight>
                  <a:srgbClr val="FFFFFF"/>
                </a:highlight>
                <a:latin typeface="system-ui"/>
              </a:rPr>
              <a:t>16 </a:t>
            </a:r>
            <a:r>
              <a:rPr lang="en-GB" sz="5400" b="0" i="0" dirty="0">
                <a:solidFill>
                  <a:srgbClr val="000000"/>
                </a:solidFill>
                <a:effectLst/>
                <a:highlight>
                  <a:srgbClr val="FFFFFF"/>
                </a:highlight>
                <a:latin typeface="system-ui"/>
              </a:rPr>
              <a:t>So don’t be misled, my dear brothers and sisters. </a:t>
            </a:r>
            <a:r>
              <a:rPr lang="en-GB" sz="5400" b="1" i="0" baseline="30000" dirty="0">
                <a:solidFill>
                  <a:srgbClr val="000000"/>
                </a:solidFill>
                <a:effectLst/>
                <a:highlight>
                  <a:srgbClr val="FFFFFF"/>
                </a:highlight>
                <a:latin typeface="system-ui"/>
              </a:rPr>
              <a:t>17 </a:t>
            </a:r>
            <a:r>
              <a:rPr lang="en-GB" sz="5400" b="0" i="0" dirty="0">
                <a:solidFill>
                  <a:srgbClr val="000000"/>
                </a:solidFill>
                <a:effectLst/>
                <a:highlight>
                  <a:srgbClr val="FFFFFF"/>
                </a:highlight>
                <a:latin typeface="system-ui"/>
              </a:rPr>
              <a:t>Whatever is good and perfect is a gift coming down to us from God our Father, who created all the lights in the heavens. He never changes or casts a shifting shadow.</a:t>
            </a:r>
            <a:r>
              <a:rPr lang="en-GB" sz="5400" baseline="30000" dirty="0">
                <a:highlight>
                  <a:srgbClr val="FFFFFF"/>
                </a:highlight>
                <a:latin typeface="system-ui"/>
              </a:rPr>
              <a:t> </a:t>
            </a:r>
            <a:r>
              <a:rPr lang="en-GB" sz="5400" b="1" i="0" baseline="30000" dirty="0">
                <a:solidFill>
                  <a:srgbClr val="000000"/>
                </a:solidFill>
                <a:effectLst/>
                <a:highlight>
                  <a:srgbClr val="FFFFFF"/>
                </a:highlight>
                <a:latin typeface="system-ui"/>
              </a:rPr>
              <a:t>18 </a:t>
            </a:r>
            <a:r>
              <a:rPr lang="en-GB" sz="5400" b="0" i="0" dirty="0">
                <a:solidFill>
                  <a:srgbClr val="000000"/>
                </a:solidFill>
                <a:effectLst/>
                <a:highlight>
                  <a:srgbClr val="FFFFFF"/>
                </a:highlight>
                <a:latin typeface="system-ui"/>
              </a:rPr>
              <a:t>He chose to give birth to us by giving us his true word. And we, out of all creation, became his prized possession.</a:t>
            </a:r>
            <a:endParaRPr lang="en-GB" sz="1600" b="0" i="0" dirty="0">
              <a:solidFill>
                <a:srgbClr val="000000"/>
              </a:solidFill>
              <a:effectLst/>
              <a:highlight>
                <a:srgbClr val="FFFFFF"/>
              </a:highlight>
              <a:latin typeface="system-ui"/>
            </a:endParaRPr>
          </a:p>
        </p:txBody>
      </p:sp>
      <p:sp>
        <p:nvSpPr>
          <p:cNvPr id="431" name="Google Shape;431;p27"/>
          <p:cNvSpPr/>
          <p:nvPr/>
        </p:nvSpPr>
        <p:spPr>
          <a:xfrm rot="3421705">
            <a:off x="1654678" y="-1642333"/>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4945237" y="5444215"/>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684329"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5089725" y="8749207"/>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7104290" y="6853796"/>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0667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86"/>
        <p:cNvGrpSpPr/>
        <p:nvPr/>
      </p:nvGrpSpPr>
      <p:grpSpPr>
        <a:xfrm>
          <a:off x="0" y="0"/>
          <a:ext cx="0" cy="0"/>
          <a:chOff x="0" y="0"/>
          <a:chExt cx="0" cy="0"/>
        </a:xfrm>
      </p:grpSpPr>
      <p:sp>
        <p:nvSpPr>
          <p:cNvPr id="87" name="Google Shape;87;p11"/>
          <p:cNvSpPr/>
          <p:nvPr/>
        </p:nvSpPr>
        <p:spPr>
          <a:xfrm rot="7604694">
            <a:off x="14570898" y="7603775"/>
            <a:ext cx="6334400" cy="5020012"/>
          </a:xfrm>
          <a:custGeom>
            <a:avLst/>
            <a:gdLst/>
            <a:ahLst/>
            <a:cxnLst/>
            <a:rect l="l" t="t" r="r" b="b"/>
            <a:pathLst>
              <a:path w="6334400" h="5020012" extrusionOk="0">
                <a:moveTo>
                  <a:pt x="0" y="0"/>
                </a:moveTo>
                <a:lnTo>
                  <a:pt x="6334400" y="0"/>
                </a:lnTo>
                <a:lnTo>
                  <a:pt x="6334400" y="5020012"/>
                </a:lnTo>
                <a:lnTo>
                  <a:pt x="0" y="502001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1"/>
          <p:cNvSpPr txBox="1"/>
          <p:nvPr/>
        </p:nvSpPr>
        <p:spPr>
          <a:xfrm>
            <a:off x="13134295" y="3885400"/>
            <a:ext cx="3974294" cy="603242"/>
          </a:xfrm>
          <a:prstGeom prst="rect">
            <a:avLst/>
          </a:prstGeom>
          <a:noFill/>
          <a:ln>
            <a:noFill/>
          </a:ln>
        </p:spPr>
        <p:txBody>
          <a:bodyPr spcFirstLastPara="1" wrap="square" lIns="0" tIns="0" rIns="0" bIns="0" anchor="t" anchorCtr="0">
            <a:spAutoFit/>
          </a:bodyPr>
          <a:lstStyle/>
          <a:p>
            <a:pPr marL="453392" marR="0" lvl="1" indent="-226696" algn="l" rtl="0">
              <a:lnSpc>
                <a:spcPct val="140000"/>
              </a:lnSpc>
              <a:spcBef>
                <a:spcPts val="0"/>
              </a:spcBef>
              <a:spcAft>
                <a:spcPts val="0"/>
              </a:spcAft>
              <a:buClr>
                <a:srgbClr val="000000"/>
              </a:buClr>
              <a:buSzPts val="2100"/>
              <a:buFont typeface="Arial"/>
              <a:buChar char="•"/>
            </a:pPr>
            <a:endParaRPr lang="en-IN" dirty="0"/>
          </a:p>
          <a:p>
            <a:pPr marL="453392" marR="0" lvl="1" indent="-226696" algn="l" rtl="0">
              <a:lnSpc>
                <a:spcPct val="140000"/>
              </a:lnSpc>
              <a:spcBef>
                <a:spcPts val="0"/>
              </a:spcBef>
              <a:spcAft>
                <a:spcPts val="0"/>
              </a:spcAft>
              <a:buClr>
                <a:srgbClr val="000000"/>
              </a:buClr>
              <a:buSzPts val="2100"/>
              <a:buFont typeface="Arial"/>
              <a:buChar char="•"/>
            </a:pPr>
            <a:endParaRPr dirty="0"/>
          </a:p>
        </p:txBody>
      </p:sp>
      <p:sp>
        <p:nvSpPr>
          <p:cNvPr id="91" name="Google Shape;91;p11"/>
          <p:cNvSpPr/>
          <p:nvPr/>
        </p:nvSpPr>
        <p:spPr>
          <a:xfrm rot="-1945552">
            <a:off x="-99531" y="7396922"/>
            <a:ext cx="1372767" cy="3722758"/>
          </a:xfrm>
          <a:custGeom>
            <a:avLst/>
            <a:gdLst/>
            <a:ahLst/>
            <a:cxnLst/>
            <a:rect l="l" t="t" r="r" b="b"/>
            <a:pathLst>
              <a:path w="1372767" h="3722758" extrusionOk="0">
                <a:moveTo>
                  <a:pt x="0" y="0"/>
                </a:moveTo>
                <a:lnTo>
                  <a:pt x="1372767" y="0"/>
                </a:lnTo>
                <a:lnTo>
                  <a:pt x="1372767" y="3722757"/>
                </a:lnTo>
                <a:lnTo>
                  <a:pt x="0" y="372275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1"/>
          <p:cNvSpPr/>
          <p:nvPr/>
        </p:nvSpPr>
        <p:spPr>
          <a:xfrm rot="9875860">
            <a:off x="16673588" y="-503892"/>
            <a:ext cx="1517332" cy="4114800"/>
          </a:xfrm>
          <a:custGeom>
            <a:avLst/>
            <a:gdLst/>
            <a:ahLst/>
            <a:cxnLst/>
            <a:rect l="l" t="t" r="r" b="b"/>
            <a:pathLst>
              <a:path w="1517332" h="4114800" extrusionOk="0">
                <a:moveTo>
                  <a:pt x="0" y="0"/>
                </a:moveTo>
                <a:lnTo>
                  <a:pt x="1517333" y="0"/>
                </a:lnTo>
                <a:lnTo>
                  <a:pt x="1517333"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1"/>
          <p:cNvSpPr/>
          <p:nvPr/>
        </p:nvSpPr>
        <p:spPr>
          <a:xfrm>
            <a:off x="-77339" y="8153650"/>
            <a:ext cx="1795970" cy="1960131"/>
          </a:xfrm>
          <a:custGeom>
            <a:avLst/>
            <a:gdLst/>
            <a:ahLst/>
            <a:cxnLst/>
            <a:rect l="l" t="t" r="r" b="b"/>
            <a:pathLst>
              <a:path w="1795970" h="1960131" extrusionOk="0">
                <a:moveTo>
                  <a:pt x="0" y="0"/>
                </a:moveTo>
                <a:lnTo>
                  <a:pt x="1795970" y="0"/>
                </a:lnTo>
                <a:lnTo>
                  <a:pt x="1795970" y="1960131"/>
                </a:lnTo>
                <a:lnTo>
                  <a:pt x="0" y="196013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1"/>
          <p:cNvSpPr/>
          <p:nvPr/>
        </p:nvSpPr>
        <p:spPr>
          <a:xfrm>
            <a:off x="16933006" y="202978"/>
            <a:ext cx="1237424" cy="1350531"/>
          </a:xfrm>
          <a:custGeom>
            <a:avLst/>
            <a:gdLst/>
            <a:ahLst/>
            <a:cxnLst/>
            <a:rect l="l" t="t" r="r" b="b"/>
            <a:pathLst>
              <a:path w="1237424" h="1350531" extrusionOk="0">
                <a:moveTo>
                  <a:pt x="0" y="0"/>
                </a:moveTo>
                <a:lnTo>
                  <a:pt x="1237424" y="0"/>
                </a:lnTo>
                <a:lnTo>
                  <a:pt x="1237424" y="1350530"/>
                </a:lnTo>
                <a:lnTo>
                  <a:pt x="0" y="13505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42CACB9-DC7D-B501-7043-14D6079112C4}"/>
              </a:ext>
            </a:extLst>
          </p:cNvPr>
          <p:cNvSpPr txBox="1"/>
          <p:nvPr/>
        </p:nvSpPr>
        <p:spPr>
          <a:xfrm>
            <a:off x="2655518" y="1302707"/>
            <a:ext cx="13240011" cy="2893100"/>
          </a:xfrm>
          <a:prstGeom prst="rect">
            <a:avLst/>
          </a:prstGeom>
          <a:noFill/>
        </p:spPr>
        <p:txBody>
          <a:bodyPr wrap="square" rtlCol="0">
            <a:spAutoFit/>
          </a:bodyPr>
          <a:lstStyle/>
          <a:p>
            <a:pPr algn="ctr"/>
            <a:r>
              <a:rPr lang="en-IN" sz="5400" dirty="0">
                <a:solidFill>
                  <a:schemeClr val="accent2">
                    <a:lumMod val="50000"/>
                  </a:schemeClr>
                </a:solidFill>
                <a:latin typeface="Algerian" panose="04020705040A02060702" pitchFamily="82" charset="0"/>
              </a:rPr>
              <a:t>The Book of James  </a:t>
            </a:r>
          </a:p>
          <a:p>
            <a:pPr algn="ctr"/>
            <a:r>
              <a:rPr lang="en-US" sz="5400" dirty="0">
                <a:solidFill>
                  <a:schemeClr val="accent2">
                    <a:lumMod val="50000"/>
                  </a:schemeClr>
                </a:solidFill>
                <a:latin typeface="Algerian" panose="04020705040A02060702" pitchFamily="82" charset="0"/>
              </a:rPr>
              <a:t>PRACTICAL CHRISTIAN LIVING</a:t>
            </a:r>
          </a:p>
          <a:p>
            <a:pPr algn="ctr"/>
            <a:endParaRPr lang="en-IN" sz="6000" dirty="0"/>
          </a:p>
          <a:p>
            <a:endParaRPr lang="en-IN" dirty="0"/>
          </a:p>
        </p:txBody>
      </p:sp>
      <p:sp>
        <p:nvSpPr>
          <p:cNvPr id="5" name="Freeform 5">
            <a:extLst>
              <a:ext uri="{FF2B5EF4-FFF2-40B4-BE49-F238E27FC236}">
                <a16:creationId xmlns:a16="http://schemas.microsoft.com/office/drawing/2014/main" id="{A089F5C3-DC4E-6D1D-E73B-F0856DD093C8}"/>
              </a:ext>
            </a:extLst>
          </p:cNvPr>
          <p:cNvSpPr/>
          <p:nvPr/>
        </p:nvSpPr>
        <p:spPr>
          <a:xfrm>
            <a:off x="614191" y="3214090"/>
            <a:ext cx="4270959"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1</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1 Living Out Faith</a:t>
            </a:r>
            <a:endParaRPr lang="en-GB" sz="3200" dirty="0">
              <a:solidFill>
                <a:schemeClr val="bg1"/>
              </a:solidFill>
            </a:endParaRPr>
          </a:p>
        </p:txBody>
      </p:sp>
      <p:sp>
        <p:nvSpPr>
          <p:cNvPr id="11" name="Freeform 5">
            <a:extLst>
              <a:ext uri="{FF2B5EF4-FFF2-40B4-BE49-F238E27FC236}">
                <a16:creationId xmlns:a16="http://schemas.microsoft.com/office/drawing/2014/main" id="{A61F9719-072F-CE0F-C143-89CEB53D0097}"/>
              </a:ext>
            </a:extLst>
          </p:cNvPr>
          <p:cNvSpPr/>
          <p:nvPr/>
        </p:nvSpPr>
        <p:spPr>
          <a:xfrm>
            <a:off x="3417795" y="7048725"/>
            <a:ext cx="4536232"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4</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4 Submitting to God</a:t>
            </a:r>
            <a:endParaRPr lang="en-IN" sz="3200" dirty="0">
              <a:solidFill>
                <a:schemeClr val="bg1"/>
              </a:solidFill>
            </a:endParaRPr>
          </a:p>
        </p:txBody>
      </p:sp>
      <p:sp>
        <p:nvSpPr>
          <p:cNvPr id="12" name="Freeform 5">
            <a:extLst>
              <a:ext uri="{FF2B5EF4-FFF2-40B4-BE49-F238E27FC236}">
                <a16:creationId xmlns:a16="http://schemas.microsoft.com/office/drawing/2014/main" id="{962171F8-4263-A587-B214-68B234648F7F}"/>
              </a:ext>
            </a:extLst>
          </p:cNvPr>
          <p:cNvSpPr/>
          <p:nvPr/>
        </p:nvSpPr>
        <p:spPr>
          <a:xfrm>
            <a:off x="6426540" y="3238948"/>
            <a:ext cx="4943053" cy="2529736"/>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2</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2  Faith in Action</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Freeform 5">
            <a:extLst>
              <a:ext uri="{FF2B5EF4-FFF2-40B4-BE49-F238E27FC236}">
                <a16:creationId xmlns:a16="http://schemas.microsoft.com/office/drawing/2014/main" id="{37554E8D-BEAB-5950-DA3E-2C3419773472}"/>
              </a:ext>
            </a:extLst>
          </p:cNvPr>
          <p:cNvSpPr/>
          <p:nvPr/>
        </p:nvSpPr>
        <p:spPr>
          <a:xfrm>
            <a:off x="10503490" y="7048725"/>
            <a:ext cx="4840894"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5</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5  Patience in Suffering</a:t>
            </a:r>
            <a:endParaRPr lang="en-IN" sz="3200" dirty="0">
              <a:solidFill>
                <a:schemeClr val="bg1"/>
              </a:solidFill>
            </a:endParaRPr>
          </a:p>
        </p:txBody>
      </p:sp>
      <p:sp>
        <p:nvSpPr>
          <p:cNvPr id="14" name="Freeform 5">
            <a:extLst>
              <a:ext uri="{FF2B5EF4-FFF2-40B4-BE49-F238E27FC236}">
                <a16:creationId xmlns:a16="http://schemas.microsoft.com/office/drawing/2014/main" id="{DF8A4830-55E0-36C7-24B9-CFD4A0ED75DE}"/>
              </a:ext>
            </a:extLst>
          </p:cNvPr>
          <p:cNvSpPr/>
          <p:nvPr/>
        </p:nvSpPr>
        <p:spPr>
          <a:xfrm>
            <a:off x="13134295" y="3526719"/>
            <a:ext cx="3811112"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3</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3 Taming the Tongue</a:t>
            </a:r>
            <a:endParaRPr lang="en-IN" sz="32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2741619" y="1989615"/>
            <a:ext cx="13803280" cy="5816977"/>
          </a:xfrm>
          <a:prstGeom prst="rect">
            <a:avLst/>
          </a:prstGeom>
          <a:noFill/>
          <a:ln>
            <a:noFill/>
          </a:ln>
        </p:spPr>
        <p:txBody>
          <a:bodyPr spcFirstLastPara="1" wrap="square" lIns="0" tIns="0" rIns="0" bIns="0" anchor="t" anchorCtr="0">
            <a:spAutoFit/>
          </a:bodyPr>
          <a:lstStyle/>
          <a:p>
            <a:pPr algn="l"/>
            <a:r>
              <a:rPr lang="en-GB" sz="5400" b="1" i="0" baseline="30000" dirty="0">
                <a:solidFill>
                  <a:srgbClr val="000000"/>
                </a:solidFill>
                <a:effectLst/>
                <a:highlight>
                  <a:srgbClr val="FFFFFF"/>
                </a:highlight>
                <a:latin typeface="system-ui"/>
              </a:rPr>
              <a:t>19 </a:t>
            </a:r>
            <a:r>
              <a:rPr lang="en-GB" sz="5400" b="0" i="0" dirty="0">
                <a:solidFill>
                  <a:srgbClr val="000000"/>
                </a:solidFill>
                <a:effectLst/>
                <a:highlight>
                  <a:srgbClr val="FFFFFF"/>
                </a:highlight>
                <a:latin typeface="system-ui"/>
              </a:rPr>
              <a:t>Understand this, my dear brothers and sisters: You must all be quick to listen, slow to speak, and slow to get angry. </a:t>
            </a:r>
            <a:r>
              <a:rPr lang="en-GB" sz="5400" b="1" i="0" baseline="30000" dirty="0">
                <a:solidFill>
                  <a:srgbClr val="000000"/>
                </a:solidFill>
                <a:effectLst/>
                <a:highlight>
                  <a:srgbClr val="FFFFFF"/>
                </a:highlight>
                <a:latin typeface="system-ui"/>
              </a:rPr>
              <a:t>20 </a:t>
            </a:r>
            <a:r>
              <a:rPr lang="en-GB" sz="5400" b="0" i="0" dirty="0">
                <a:solidFill>
                  <a:srgbClr val="000000"/>
                </a:solidFill>
                <a:effectLst/>
                <a:highlight>
                  <a:srgbClr val="FFFFFF"/>
                </a:highlight>
                <a:latin typeface="system-ui"/>
              </a:rPr>
              <a:t>Human anger does not produce the righteousness God desires. </a:t>
            </a:r>
            <a:r>
              <a:rPr lang="en-GB" sz="5400" b="1" i="0" baseline="30000" dirty="0">
                <a:solidFill>
                  <a:srgbClr val="000000"/>
                </a:solidFill>
                <a:effectLst/>
                <a:highlight>
                  <a:srgbClr val="FFFFFF"/>
                </a:highlight>
                <a:latin typeface="system-ui"/>
              </a:rPr>
              <a:t>21 </a:t>
            </a:r>
            <a:r>
              <a:rPr lang="en-GB" sz="5400" b="0" i="0" dirty="0">
                <a:solidFill>
                  <a:srgbClr val="000000"/>
                </a:solidFill>
                <a:effectLst/>
                <a:highlight>
                  <a:srgbClr val="FFFFFF"/>
                </a:highlight>
                <a:latin typeface="system-ui"/>
              </a:rPr>
              <a:t>So get rid of all the filth and evil in your lives, and humbly accept the word God has planted in your hearts, for it has the power to save your souls.</a:t>
            </a:r>
            <a:endParaRPr lang="en-GB" sz="1200" b="0" i="0" dirty="0">
              <a:solidFill>
                <a:srgbClr val="000000"/>
              </a:solidFill>
              <a:effectLst/>
              <a:highlight>
                <a:srgbClr val="FFFFFF"/>
              </a:highlight>
              <a:latin typeface="system-ui"/>
            </a:endParaRPr>
          </a:p>
        </p:txBody>
      </p:sp>
      <p:sp>
        <p:nvSpPr>
          <p:cNvPr id="431" name="Google Shape;431;p27"/>
          <p:cNvSpPr/>
          <p:nvPr/>
        </p:nvSpPr>
        <p:spPr>
          <a:xfrm rot="3421705">
            <a:off x="1654678" y="-1642333"/>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4945237" y="5444215"/>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684329"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5089725" y="8749207"/>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7104290" y="6853796"/>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2464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2741619" y="1989615"/>
            <a:ext cx="13803280" cy="7478970"/>
          </a:xfrm>
          <a:prstGeom prst="rect">
            <a:avLst/>
          </a:prstGeom>
          <a:noFill/>
          <a:ln>
            <a:noFill/>
          </a:ln>
        </p:spPr>
        <p:txBody>
          <a:bodyPr spcFirstLastPara="1" wrap="square" lIns="0" tIns="0" rIns="0" bIns="0" anchor="t" anchorCtr="0">
            <a:spAutoFit/>
          </a:bodyPr>
          <a:lstStyle/>
          <a:p>
            <a:pPr algn="l"/>
            <a:r>
              <a:rPr lang="en-GB" sz="5400" b="1" i="0" baseline="30000" dirty="0">
                <a:solidFill>
                  <a:srgbClr val="000000"/>
                </a:solidFill>
                <a:effectLst/>
                <a:highlight>
                  <a:srgbClr val="FFFFFF"/>
                </a:highlight>
                <a:latin typeface="system-ui"/>
              </a:rPr>
              <a:t>22 </a:t>
            </a:r>
            <a:r>
              <a:rPr lang="en-GB" sz="5400" b="0" i="0" dirty="0">
                <a:solidFill>
                  <a:srgbClr val="000000"/>
                </a:solidFill>
                <a:effectLst/>
                <a:highlight>
                  <a:srgbClr val="FFFFFF"/>
                </a:highlight>
                <a:latin typeface="system-ui"/>
              </a:rPr>
              <a:t>But don’t just listen to God’s word. You must do what it says. Otherwise, you are only fooling yourselves. </a:t>
            </a:r>
            <a:r>
              <a:rPr lang="en-GB" sz="5400" b="1" i="0" baseline="30000" dirty="0">
                <a:solidFill>
                  <a:srgbClr val="000000"/>
                </a:solidFill>
                <a:effectLst/>
                <a:highlight>
                  <a:srgbClr val="FFFFFF"/>
                </a:highlight>
                <a:latin typeface="system-ui"/>
              </a:rPr>
              <a:t>23 </a:t>
            </a:r>
            <a:r>
              <a:rPr lang="en-GB" sz="5400" b="0" i="0" dirty="0">
                <a:solidFill>
                  <a:srgbClr val="000000"/>
                </a:solidFill>
                <a:effectLst/>
                <a:highlight>
                  <a:srgbClr val="FFFFFF"/>
                </a:highlight>
                <a:latin typeface="system-ui"/>
              </a:rPr>
              <a:t>For if you listen to the word and don’t obey, it is like glancing at your face in a mirror. </a:t>
            </a:r>
            <a:r>
              <a:rPr lang="en-GB" sz="5400" b="1" i="0" baseline="30000" dirty="0">
                <a:solidFill>
                  <a:srgbClr val="000000"/>
                </a:solidFill>
                <a:effectLst/>
                <a:highlight>
                  <a:srgbClr val="FFFFFF"/>
                </a:highlight>
                <a:latin typeface="system-ui"/>
              </a:rPr>
              <a:t>24 </a:t>
            </a:r>
            <a:r>
              <a:rPr lang="en-GB" sz="5400" b="0" i="0" dirty="0">
                <a:solidFill>
                  <a:srgbClr val="000000"/>
                </a:solidFill>
                <a:effectLst/>
                <a:highlight>
                  <a:srgbClr val="FFFFFF"/>
                </a:highlight>
                <a:latin typeface="system-ui"/>
              </a:rPr>
              <a:t>You see yourself, walk away, and forget what you look like. </a:t>
            </a:r>
            <a:r>
              <a:rPr lang="en-GB" sz="5400" b="1" i="0" baseline="30000" dirty="0">
                <a:solidFill>
                  <a:srgbClr val="000000"/>
                </a:solidFill>
                <a:effectLst/>
                <a:highlight>
                  <a:srgbClr val="FFFFFF"/>
                </a:highlight>
                <a:latin typeface="system-ui"/>
              </a:rPr>
              <a:t>25 </a:t>
            </a:r>
            <a:r>
              <a:rPr lang="en-GB" sz="5400" b="0" i="0" dirty="0">
                <a:solidFill>
                  <a:srgbClr val="000000"/>
                </a:solidFill>
                <a:effectLst/>
                <a:highlight>
                  <a:srgbClr val="FFFFFF"/>
                </a:highlight>
                <a:latin typeface="system-ui"/>
              </a:rPr>
              <a:t>But if you look carefully into the perfect law that sets you free, and if you do what it says and don’t forget what you heard, then God will bless you for doing it.</a:t>
            </a:r>
            <a:endParaRPr lang="en-GB" sz="1050" b="0" i="0" dirty="0">
              <a:solidFill>
                <a:srgbClr val="000000"/>
              </a:solidFill>
              <a:effectLst/>
              <a:highlight>
                <a:srgbClr val="FFFFFF"/>
              </a:highlight>
              <a:latin typeface="system-ui"/>
            </a:endParaRPr>
          </a:p>
        </p:txBody>
      </p:sp>
      <p:sp>
        <p:nvSpPr>
          <p:cNvPr id="431" name="Google Shape;431;p27"/>
          <p:cNvSpPr/>
          <p:nvPr/>
        </p:nvSpPr>
        <p:spPr>
          <a:xfrm rot="3421705">
            <a:off x="1654678" y="-1642333"/>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4945237" y="5444215"/>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684329"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5089725" y="8749207"/>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7104290" y="6853796"/>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5694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2741619" y="1989615"/>
            <a:ext cx="13803280" cy="8125301"/>
          </a:xfrm>
          <a:prstGeom prst="rect">
            <a:avLst/>
          </a:prstGeom>
          <a:noFill/>
          <a:ln>
            <a:noFill/>
          </a:ln>
        </p:spPr>
        <p:txBody>
          <a:bodyPr spcFirstLastPara="1" wrap="square" lIns="0" tIns="0" rIns="0" bIns="0" anchor="t" anchorCtr="0">
            <a:spAutoFit/>
          </a:bodyPr>
          <a:lstStyle/>
          <a:p>
            <a:pPr algn="l"/>
            <a:r>
              <a:rPr lang="en-GB" sz="6600" b="1" i="0" baseline="30000" dirty="0">
                <a:solidFill>
                  <a:srgbClr val="000000"/>
                </a:solidFill>
                <a:effectLst/>
                <a:highlight>
                  <a:srgbClr val="FFFFFF"/>
                </a:highlight>
                <a:latin typeface="system-ui"/>
              </a:rPr>
              <a:t>26 </a:t>
            </a:r>
            <a:r>
              <a:rPr lang="en-GB" sz="6600" b="0" i="0" dirty="0">
                <a:solidFill>
                  <a:srgbClr val="000000"/>
                </a:solidFill>
                <a:effectLst/>
                <a:highlight>
                  <a:srgbClr val="FFFFFF"/>
                </a:highlight>
                <a:latin typeface="system-ui"/>
              </a:rPr>
              <a:t>If you claim to be religious but don’t control your tongue, you are fooling yourself, and your religion is worthless. </a:t>
            </a:r>
            <a:r>
              <a:rPr lang="en-GB" sz="6600" b="1" i="0" baseline="30000" dirty="0">
                <a:solidFill>
                  <a:srgbClr val="000000"/>
                </a:solidFill>
                <a:effectLst/>
                <a:highlight>
                  <a:srgbClr val="FFFFFF"/>
                </a:highlight>
                <a:latin typeface="system-ui"/>
              </a:rPr>
              <a:t>27 </a:t>
            </a:r>
            <a:r>
              <a:rPr lang="en-GB" sz="6600" b="0" i="0" dirty="0">
                <a:solidFill>
                  <a:srgbClr val="000000"/>
                </a:solidFill>
                <a:effectLst/>
                <a:highlight>
                  <a:srgbClr val="FFFFFF"/>
                </a:highlight>
                <a:latin typeface="system-ui"/>
              </a:rPr>
              <a:t>Pure and genuine religion in the sight of God the Father means caring for orphans and widows in their distress and refusing to let the world corrupt you.</a:t>
            </a:r>
            <a:endParaRPr lang="en-GB" sz="1050" b="0" i="0" dirty="0">
              <a:solidFill>
                <a:srgbClr val="000000"/>
              </a:solidFill>
              <a:effectLst/>
              <a:highlight>
                <a:srgbClr val="FFFFFF"/>
              </a:highlight>
              <a:latin typeface="system-ui"/>
            </a:endParaRPr>
          </a:p>
        </p:txBody>
      </p:sp>
      <p:sp>
        <p:nvSpPr>
          <p:cNvPr id="431" name="Google Shape;431;p27"/>
          <p:cNvSpPr/>
          <p:nvPr/>
        </p:nvSpPr>
        <p:spPr>
          <a:xfrm rot="3421705">
            <a:off x="1654678" y="-1642333"/>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4945237" y="5444215"/>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684329"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5089725" y="8749207"/>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7104290" y="6853796"/>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8498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38"/>
        <p:cNvGrpSpPr/>
        <p:nvPr/>
      </p:nvGrpSpPr>
      <p:grpSpPr>
        <a:xfrm>
          <a:off x="0" y="0"/>
          <a:ext cx="0" cy="0"/>
          <a:chOff x="0" y="0"/>
          <a:chExt cx="0" cy="0"/>
        </a:xfrm>
      </p:grpSpPr>
      <p:grpSp>
        <p:nvGrpSpPr>
          <p:cNvPr id="139" name="Google Shape;139;p14"/>
          <p:cNvGrpSpPr/>
          <p:nvPr/>
        </p:nvGrpSpPr>
        <p:grpSpPr>
          <a:xfrm>
            <a:off x="1165434" y="3013307"/>
            <a:ext cx="6086267" cy="5949623"/>
            <a:chOff x="0" y="-47625"/>
            <a:chExt cx="2352359" cy="2299545"/>
          </a:xfrm>
        </p:grpSpPr>
        <p:sp>
          <p:nvSpPr>
            <p:cNvPr id="140" name="Google Shape;140;p14"/>
            <p:cNvSpPr/>
            <p:nvPr/>
          </p:nvSpPr>
          <p:spPr>
            <a:xfrm>
              <a:off x="0" y="0"/>
              <a:ext cx="2352359" cy="2251920"/>
            </a:xfrm>
            <a:custGeom>
              <a:avLst/>
              <a:gdLst/>
              <a:ahLst/>
              <a:cxnLst/>
              <a:rect l="l" t="t" r="r" b="b"/>
              <a:pathLst>
                <a:path w="2352359" h="2251920" extrusionOk="0">
                  <a:moveTo>
                    <a:pt x="63602" y="0"/>
                  </a:moveTo>
                  <a:lnTo>
                    <a:pt x="2288757" y="0"/>
                  </a:lnTo>
                  <a:cubicBezTo>
                    <a:pt x="2305625" y="0"/>
                    <a:pt x="2321803" y="6701"/>
                    <a:pt x="2333730" y="18628"/>
                  </a:cubicBezTo>
                  <a:cubicBezTo>
                    <a:pt x="2345658" y="30556"/>
                    <a:pt x="2352359" y="46733"/>
                    <a:pt x="2352359" y="63602"/>
                  </a:cubicBezTo>
                  <a:lnTo>
                    <a:pt x="2352359" y="2188319"/>
                  </a:lnTo>
                  <a:cubicBezTo>
                    <a:pt x="2352359" y="2223445"/>
                    <a:pt x="2323883" y="2251920"/>
                    <a:pt x="2288757" y="2251920"/>
                  </a:cubicBezTo>
                  <a:lnTo>
                    <a:pt x="63602" y="2251920"/>
                  </a:lnTo>
                  <a:cubicBezTo>
                    <a:pt x="28475" y="2251920"/>
                    <a:pt x="0" y="2223445"/>
                    <a:pt x="0" y="2188319"/>
                  </a:cubicBezTo>
                  <a:lnTo>
                    <a:pt x="0" y="63602"/>
                  </a:lnTo>
                  <a:cubicBezTo>
                    <a:pt x="0" y="28475"/>
                    <a:pt x="28475" y="0"/>
                    <a:pt x="63602" y="0"/>
                  </a:cubicBez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14"/>
            <p:cNvSpPr txBox="1"/>
            <p:nvPr/>
          </p:nvSpPr>
          <p:spPr>
            <a:xfrm>
              <a:off x="0" y="-47625"/>
              <a:ext cx="2352359" cy="229954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42" name="Google Shape;142;p14"/>
          <p:cNvSpPr/>
          <p:nvPr/>
        </p:nvSpPr>
        <p:spPr>
          <a:xfrm rot="10558850">
            <a:off x="-2860554" y="7506615"/>
            <a:ext cx="11032561" cy="8743304"/>
          </a:xfrm>
          <a:custGeom>
            <a:avLst/>
            <a:gdLst/>
            <a:ahLst/>
            <a:cxnLst/>
            <a:rect l="l" t="t" r="r" b="b"/>
            <a:pathLst>
              <a:path w="11032561" h="8743304" extrusionOk="0">
                <a:moveTo>
                  <a:pt x="0" y="0"/>
                </a:moveTo>
                <a:lnTo>
                  <a:pt x="11032561" y="0"/>
                </a:lnTo>
                <a:lnTo>
                  <a:pt x="11032561" y="8743305"/>
                </a:lnTo>
                <a:lnTo>
                  <a:pt x="0" y="874330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3" name="Google Shape;143;p14"/>
          <p:cNvGrpSpPr/>
          <p:nvPr/>
        </p:nvGrpSpPr>
        <p:grpSpPr>
          <a:xfrm>
            <a:off x="1935084" y="1695450"/>
            <a:ext cx="590742" cy="590742"/>
            <a:chOff x="0" y="0"/>
            <a:chExt cx="812800" cy="812800"/>
          </a:xfrm>
        </p:grpSpPr>
        <p:sp>
          <p:nvSpPr>
            <p:cNvPr id="144" name="Google Shape;144;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14"/>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46" name="Google Shape;146;p14"/>
          <p:cNvSpPr/>
          <p:nvPr/>
        </p:nvSpPr>
        <p:spPr>
          <a:xfrm rot="10369976">
            <a:off x="15364378" y="-2030447"/>
            <a:ext cx="12162292" cy="9638617"/>
          </a:xfrm>
          <a:custGeom>
            <a:avLst/>
            <a:gdLst/>
            <a:ahLst/>
            <a:cxnLst/>
            <a:rect l="l" t="t" r="r" b="b"/>
            <a:pathLst>
              <a:path w="12162292" h="9638617" extrusionOk="0">
                <a:moveTo>
                  <a:pt x="0" y="0"/>
                </a:moveTo>
                <a:lnTo>
                  <a:pt x="12162293" y="0"/>
                </a:lnTo>
                <a:lnTo>
                  <a:pt x="12162293" y="9638616"/>
                </a:lnTo>
                <a:lnTo>
                  <a:pt x="0" y="963861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7" name="Google Shape;147;p14"/>
          <p:cNvGrpSpPr/>
          <p:nvPr/>
        </p:nvGrpSpPr>
        <p:grpSpPr>
          <a:xfrm>
            <a:off x="15814318" y="672205"/>
            <a:ext cx="590742" cy="590742"/>
            <a:chOff x="0" y="0"/>
            <a:chExt cx="812800" cy="812800"/>
          </a:xfrm>
        </p:grpSpPr>
        <p:sp>
          <p:nvSpPr>
            <p:cNvPr id="148" name="Google Shape;148;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14"/>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0" name="Google Shape;150;p14"/>
          <p:cNvGrpSpPr/>
          <p:nvPr/>
        </p:nvGrpSpPr>
        <p:grpSpPr>
          <a:xfrm>
            <a:off x="12690048" y="8667558"/>
            <a:ext cx="590742" cy="590742"/>
            <a:chOff x="0" y="0"/>
            <a:chExt cx="812800" cy="812800"/>
          </a:xfrm>
        </p:grpSpPr>
        <p:sp>
          <p:nvSpPr>
            <p:cNvPr id="151" name="Google Shape;151;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14"/>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53" name="Google Shape;153;p14"/>
          <p:cNvSpPr/>
          <p:nvPr/>
        </p:nvSpPr>
        <p:spPr>
          <a:xfrm>
            <a:off x="1175463" y="2708668"/>
            <a:ext cx="1956636" cy="2731415"/>
          </a:xfrm>
          <a:custGeom>
            <a:avLst/>
            <a:gdLst/>
            <a:ahLst/>
            <a:cxnLst/>
            <a:rect l="l" t="t" r="r" b="b"/>
            <a:pathLst>
              <a:path w="7071128" h="6549632" extrusionOk="0">
                <a:moveTo>
                  <a:pt x="0" y="0"/>
                </a:moveTo>
                <a:lnTo>
                  <a:pt x="7071128" y="0"/>
                </a:lnTo>
                <a:lnTo>
                  <a:pt x="7071128" y="6549632"/>
                </a:lnTo>
                <a:lnTo>
                  <a:pt x="0" y="654963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14"/>
          <p:cNvSpPr txBox="1"/>
          <p:nvPr/>
        </p:nvSpPr>
        <p:spPr>
          <a:xfrm>
            <a:off x="7539592" y="5591213"/>
            <a:ext cx="9719708" cy="1551194"/>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GB" sz="2400" dirty="0">
                <a:solidFill>
                  <a:srgbClr val="000000"/>
                </a:solidFill>
                <a:latin typeface="Inter"/>
                <a:ea typeface="Inter"/>
                <a:cs typeface="Inter"/>
                <a:sym typeface="Inter"/>
              </a:rPr>
              <a:t>2. </a:t>
            </a:r>
            <a:r>
              <a:rPr lang="en-GB" sz="2400" dirty="0">
                <a:solidFill>
                  <a:srgbClr val="000000"/>
                </a:solidFill>
                <a:latin typeface="Bookman Old Style" panose="02050604050505020204" pitchFamily="18" charset="0"/>
                <a:ea typeface="Inter"/>
                <a:cs typeface="Inter"/>
                <a:sym typeface="Inter"/>
              </a:rPr>
              <a:t>Memorize James 1:22: "Do not merely listen to the word, and so deceive yourselves. Do what it says." </a:t>
            </a:r>
            <a:r>
              <a:rPr lang="en-GB" sz="2400" b="1" dirty="0">
                <a:solidFill>
                  <a:srgbClr val="000000"/>
                </a:solidFill>
                <a:latin typeface="Bookman Old Style" panose="02050604050505020204" pitchFamily="18" charset="0"/>
                <a:ea typeface="Inter"/>
                <a:cs typeface="Inter"/>
                <a:sym typeface="Inter"/>
              </a:rPr>
              <a:t>Reflect on its meaning and think of ways to actively live out this verse daily.</a:t>
            </a:r>
            <a:r>
              <a:rPr lang="en-US" sz="2400" b="1" dirty="0">
                <a:solidFill>
                  <a:srgbClr val="000000"/>
                </a:solidFill>
                <a:latin typeface="Bookman Old Style" panose="02050604050505020204" pitchFamily="18" charset="0"/>
                <a:ea typeface="Inter"/>
                <a:cs typeface="Inter"/>
                <a:sym typeface="Inter"/>
              </a:rPr>
              <a:t>. </a:t>
            </a:r>
            <a:endParaRPr lang="en-US" b="1" dirty="0">
              <a:latin typeface="Bookman Old Style" panose="02050604050505020204" pitchFamily="18" charset="0"/>
            </a:endParaRPr>
          </a:p>
        </p:txBody>
      </p:sp>
      <p:sp>
        <p:nvSpPr>
          <p:cNvPr id="155" name="Google Shape;155;p14"/>
          <p:cNvSpPr txBox="1"/>
          <p:nvPr/>
        </p:nvSpPr>
        <p:spPr>
          <a:xfrm>
            <a:off x="7539592" y="3528100"/>
            <a:ext cx="10442564" cy="1288110"/>
          </a:xfrm>
          <a:prstGeom prst="rect">
            <a:avLst/>
          </a:prstGeom>
          <a:noFill/>
          <a:ln>
            <a:noFill/>
          </a:ln>
        </p:spPr>
        <p:txBody>
          <a:bodyPr spcFirstLastPara="1" wrap="square" lIns="0" tIns="0" rIns="0" bIns="0" anchor="t" anchorCtr="0">
            <a:spAutoFit/>
          </a:bodyPr>
          <a:lstStyle/>
          <a:p>
            <a:pPr marL="342900" lvl="0" indent="-342900" algn="just">
              <a:lnSpc>
                <a:spcPct val="107000"/>
              </a:lnSpc>
              <a:spcAft>
                <a:spcPts val="800"/>
              </a:spcAft>
              <a:buFont typeface="+mj-lt"/>
              <a:buAutoNum type="arabicPeriod"/>
            </a:pPr>
            <a:r>
              <a:rPr lang="en-IN" sz="2400" kern="100" dirty="0">
                <a:effectLst/>
                <a:latin typeface="Bookman Old Style" panose="02050604050505020204" pitchFamily="18" charset="0"/>
                <a:ea typeface="Aptos" panose="020B0004020202020204" pitchFamily="34" charset="0"/>
                <a:cs typeface="Times New Roman" panose="02020603050405020304" pitchFamily="18" charset="0"/>
              </a:rPr>
              <a:t>Identify </a:t>
            </a:r>
            <a:r>
              <a:rPr lang="en-IN" sz="2400" b="1" kern="100" dirty="0">
                <a:effectLst/>
                <a:latin typeface="Bookman Old Style" panose="02050604050505020204" pitchFamily="18" charset="0"/>
                <a:ea typeface="Aptos" panose="020B0004020202020204" pitchFamily="34" charset="0"/>
                <a:cs typeface="Times New Roman" panose="02020603050405020304" pitchFamily="18" charset="0"/>
              </a:rPr>
              <a:t>one area in your life where you often doubt or feel unstable</a:t>
            </a:r>
            <a:r>
              <a:rPr lang="en-IN" sz="2400" kern="100" dirty="0">
                <a:effectLst/>
                <a:latin typeface="Bookman Old Style" panose="02050604050505020204" pitchFamily="18" charset="0"/>
                <a:ea typeface="Aptos" panose="020B0004020202020204" pitchFamily="34" charset="0"/>
                <a:cs typeface="Times New Roman" panose="02020603050405020304" pitchFamily="18" charset="0"/>
              </a:rPr>
              <a:t>. Plan to address this by </a:t>
            </a:r>
            <a:r>
              <a:rPr lang="en-IN" sz="2400" b="1" kern="100" dirty="0">
                <a:effectLst/>
                <a:latin typeface="Bookman Old Style" panose="02050604050505020204" pitchFamily="18" charset="0"/>
                <a:ea typeface="Aptos" panose="020B0004020202020204" pitchFamily="34" charset="0"/>
                <a:cs typeface="Times New Roman" panose="02020603050405020304" pitchFamily="18" charset="0"/>
              </a:rPr>
              <a:t>praying for wisdom</a:t>
            </a:r>
            <a:r>
              <a:rPr lang="en-IN" sz="2400" kern="100" dirty="0">
                <a:effectLst/>
                <a:latin typeface="Bookman Old Style" panose="02050604050505020204" pitchFamily="18" charset="0"/>
                <a:ea typeface="Aptos" panose="020B0004020202020204" pitchFamily="34" charset="0"/>
                <a:cs typeface="Times New Roman" panose="02020603050405020304" pitchFamily="18" charset="0"/>
              </a:rPr>
              <a:t> and trusting God’s guidance without wavering.</a:t>
            </a:r>
            <a:endParaRPr lang="en-IN"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6" name="Google Shape;156;p14"/>
          <p:cNvSpPr txBox="1"/>
          <p:nvPr/>
        </p:nvSpPr>
        <p:spPr>
          <a:xfrm>
            <a:off x="4502849" y="5736582"/>
            <a:ext cx="3306074" cy="5909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b="1" dirty="0">
                <a:solidFill>
                  <a:srgbClr val="31416D"/>
                </a:solidFill>
                <a:latin typeface="Merriweather"/>
                <a:ea typeface="Merriweather"/>
                <a:cs typeface="Merriweather"/>
                <a:sym typeface="Merriweather"/>
              </a:rPr>
              <a:t>MEMORIZE</a:t>
            </a:r>
            <a:endParaRPr dirty="0"/>
          </a:p>
        </p:txBody>
      </p:sp>
      <p:sp>
        <p:nvSpPr>
          <p:cNvPr id="157" name="Google Shape;157;p14"/>
          <p:cNvSpPr txBox="1"/>
          <p:nvPr/>
        </p:nvSpPr>
        <p:spPr>
          <a:xfrm>
            <a:off x="4610356" y="3722264"/>
            <a:ext cx="3306074" cy="5909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b="1" dirty="0">
                <a:solidFill>
                  <a:srgbClr val="31416D"/>
                </a:solidFill>
                <a:latin typeface="Merriweather"/>
                <a:ea typeface="Merriweather"/>
                <a:cs typeface="Merriweather"/>
                <a:sym typeface="Merriweather"/>
              </a:rPr>
              <a:t>ADDRESS</a:t>
            </a:r>
            <a:endParaRPr dirty="0"/>
          </a:p>
        </p:txBody>
      </p:sp>
      <p:sp>
        <p:nvSpPr>
          <p:cNvPr id="158" name="Google Shape;158;p14"/>
          <p:cNvSpPr txBox="1"/>
          <p:nvPr/>
        </p:nvSpPr>
        <p:spPr>
          <a:xfrm>
            <a:off x="4454723" y="7650814"/>
            <a:ext cx="2035589" cy="61076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b="1" dirty="0">
                <a:solidFill>
                  <a:srgbClr val="31416D"/>
                </a:solidFill>
                <a:latin typeface="Merriweather"/>
                <a:ea typeface="Merriweather"/>
                <a:cs typeface="Merriweather"/>
                <a:sym typeface="Merriweather"/>
              </a:rPr>
              <a:t>CREATE</a:t>
            </a:r>
            <a:endParaRPr dirty="0"/>
          </a:p>
        </p:txBody>
      </p:sp>
      <p:sp>
        <p:nvSpPr>
          <p:cNvPr id="159" name="Google Shape;159;p14"/>
          <p:cNvSpPr txBox="1"/>
          <p:nvPr/>
        </p:nvSpPr>
        <p:spPr>
          <a:xfrm>
            <a:off x="7660586" y="7722930"/>
            <a:ext cx="9450377" cy="1683281"/>
          </a:xfrm>
          <a:prstGeom prst="rect">
            <a:avLst/>
          </a:prstGeom>
          <a:noFill/>
          <a:ln>
            <a:noFill/>
          </a:ln>
        </p:spPr>
        <p:txBody>
          <a:bodyPr spcFirstLastPara="1" wrap="square" lIns="0" tIns="0" rIns="0" bIns="0" anchor="t" anchorCtr="0">
            <a:spAutoFit/>
          </a:bodyPr>
          <a:lstStyle/>
          <a:p>
            <a:pPr lvl="0" algn="just">
              <a:lnSpc>
                <a:spcPct val="107000"/>
              </a:lnSpc>
              <a:spcAft>
                <a:spcPts val="800"/>
              </a:spcAft>
            </a:pPr>
            <a:r>
              <a:rPr lang="en-IN" sz="2400" kern="100" dirty="0">
                <a:effectLst/>
                <a:latin typeface="Bookman Old Style" panose="02050604050505020204" pitchFamily="18" charset="0"/>
                <a:ea typeface="Aptos" panose="020B0004020202020204" pitchFamily="34" charset="0"/>
                <a:cs typeface="Times New Roman" panose="02020603050405020304" pitchFamily="18" charset="0"/>
              </a:rPr>
              <a:t>3. Create </a:t>
            </a:r>
            <a:r>
              <a:rPr lang="en-IN" sz="2400" b="1" kern="100" dirty="0">
                <a:effectLst/>
                <a:latin typeface="Bookman Old Style" panose="02050604050505020204" pitchFamily="18" charset="0"/>
                <a:ea typeface="Aptos" panose="020B0004020202020204" pitchFamily="34" charset="0"/>
                <a:cs typeface="Times New Roman" panose="02020603050405020304" pitchFamily="18" charset="0"/>
              </a:rPr>
              <a:t>inspiring quotes or one-liners</a:t>
            </a:r>
            <a:r>
              <a:rPr lang="en-IN" sz="2400" kern="100" dirty="0">
                <a:effectLst/>
                <a:latin typeface="Bookman Old Style" panose="02050604050505020204" pitchFamily="18" charset="0"/>
                <a:ea typeface="Aptos" panose="020B0004020202020204" pitchFamily="34" charset="0"/>
                <a:cs typeface="Times New Roman" panose="02020603050405020304" pitchFamily="18" charset="0"/>
              </a:rPr>
              <a:t> based on key teachings from James Chapter 1. These can be used as reminders, shared with friends, or displayed as daily inspiration.</a:t>
            </a:r>
            <a:endParaRPr lang="en-IN"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60" name="Google Shape;160;p14"/>
          <p:cNvSpPr txBox="1"/>
          <p:nvPr/>
        </p:nvSpPr>
        <p:spPr>
          <a:xfrm>
            <a:off x="4208568" y="967576"/>
            <a:ext cx="10210358" cy="147732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IN" sz="4000" b="1"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Task based on Chapter 1 (Pick any 1 task of your choice)</a:t>
            </a:r>
            <a:endParaRPr sz="3200" dirty="0"/>
          </a:p>
        </p:txBody>
      </p:sp>
      <p:sp>
        <p:nvSpPr>
          <p:cNvPr id="161" name="Google Shape;161;p14"/>
          <p:cNvSpPr txBox="1"/>
          <p:nvPr/>
        </p:nvSpPr>
        <p:spPr>
          <a:xfrm>
            <a:off x="3242779" y="3183614"/>
            <a:ext cx="1062600" cy="1077300"/>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6999" dirty="0">
                <a:solidFill>
                  <a:srgbClr val="31416D"/>
                </a:solidFill>
                <a:latin typeface="Arial"/>
                <a:ea typeface="Arial"/>
                <a:cs typeface="Arial"/>
                <a:sym typeface="Arial"/>
              </a:rPr>
              <a:t>01</a:t>
            </a:r>
            <a:endParaRPr dirty="0"/>
          </a:p>
        </p:txBody>
      </p:sp>
      <p:sp>
        <p:nvSpPr>
          <p:cNvPr id="162" name="Google Shape;162;p14"/>
          <p:cNvSpPr txBox="1"/>
          <p:nvPr/>
        </p:nvSpPr>
        <p:spPr>
          <a:xfrm>
            <a:off x="3214024" y="5183947"/>
            <a:ext cx="1578300" cy="1077300"/>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6999" dirty="0">
                <a:solidFill>
                  <a:srgbClr val="31416D"/>
                </a:solidFill>
                <a:latin typeface="Arial"/>
                <a:ea typeface="Arial"/>
                <a:cs typeface="Arial"/>
                <a:sym typeface="Arial"/>
              </a:rPr>
              <a:t>02</a:t>
            </a:r>
            <a:endParaRPr dirty="0"/>
          </a:p>
        </p:txBody>
      </p:sp>
      <p:sp>
        <p:nvSpPr>
          <p:cNvPr id="163" name="Google Shape;163;p14"/>
          <p:cNvSpPr txBox="1"/>
          <p:nvPr/>
        </p:nvSpPr>
        <p:spPr>
          <a:xfrm>
            <a:off x="3201023" y="7184280"/>
            <a:ext cx="1253700" cy="1077300"/>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6999" dirty="0">
                <a:solidFill>
                  <a:srgbClr val="31416D"/>
                </a:solidFill>
                <a:latin typeface="Arial"/>
                <a:ea typeface="Arial"/>
                <a:cs typeface="Arial"/>
                <a:sym typeface="Arial"/>
              </a:rPr>
              <a:t>03</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7"/>
          <p:cNvSpPr txBox="1"/>
          <p:nvPr/>
        </p:nvSpPr>
        <p:spPr>
          <a:xfrm>
            <a:off x="3008319" y="2773620"/>
            <a:ext cx="13803280" cy="5416868"/>
          </a:xfrm>
          <a:prstGeom prst="rect">
            <a:avLst/>
          </a:prstGeom>
          <a:noFill/>
          <a:ln>
            <a:noFill/>
          </a:ln>
        </p:spPr>
        <p:txBody>
          <a:bodyPr spcFirstLastPara="1" wrap="square" lIns="0" tIns="0" rIns="0" bIns="0" anchor="t" anchorCtr="0">
            <a:spAutoFit/>
          </a:bodyPr>
          <a:lstStyle/>
          <a:p>
            <a:pPr algn="l"/>
            <a:r>
              <a:rPr lang="en-GB" sz="4400" b="1" dirty="0"/>
              <a:t>Proverbs 18:21 </a:t>
            </a:r>
            <a:r>
              <a:rPr lang="en-GB" sz="4400" dirty="0"/>
              <a:t>states that “The tongue has the power of life and death.”</a:t>
            </a:r>
          </a:p>
          <a:p>
            <a:pPr algn="l"/>
            <a:endParaRPr lang="en-GB" sz="4400" dirty="0"/>
          </a:p>
          <a:p>
            <a:pPr algn="l"/>
            <a:r>
              <a:rPr lang="en-GB" sz="4400" dirty="0"/>
              <a:t>~ Speaking </a:t>
            </a:r>
            <a:r>
              <a:rPr lang="en-GB" sz="4400" b="1" dirty="0"/>
              <a:t>positive affirmations rooted in Scripture </a:t>
            </a:r>
            <a:r>
              <a:rPr lang="en-GB" sz="4400" dirty="0"/>
              <a:t>helps us choose words that bring life, encouragement, and hope.</a:t>
            </a:r>
          </a:p>
          <a:p>
            <a:pPr algn="l"/>
            <a:endParaRPr lang="en-GB" sz="4400" dirty="0"/>
          </a:p>
          <a:p>
            <a:pPr algn="l"/>
            <a:endParaRPr lang="en-GB" sz="4400" b="0" i="0" dirty="0">
              <a:solidFill>
                <a:srgbClr val="000000"/>
              </a:solidFill>
              <a:effectLst/>
              <a:highlight>
                <a:srgbClr val="FFFFFF"/>
              </a:highlight>
              <a:latin typeface="system-ui"/>
            </a:endParaRPr>
          </a:p>
        </p:txBody>
      </p:sp>
      <p:sp>
        <p:nvSpPr>
          <p:cNvPr id="431" name="Google Shape;431;p27"/>
          <p:cNvSpPr/>
          <p:nvPr/>
        </p:nvSpPr>
        <p:spPr>
          <a:xfrm rot="3421705">
            <a:off x="2138375" y="-1920337"/>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32" name="Google Shape;432;p27"/>
          <p:cNvSpPr/>
          <p:nvPr/>
        </p:nvSpPr>
        <p:spPr>
          <a:xfrm rot="-7646910">
            <a:off x="14945237" y="5444215"/>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684329"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5089725" y="8749207"/>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7104290" y="6853796"/>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69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1"/>
          <p:cNvSpPr/>
          <p:nvPr/>
        </p:nvSpPr>
        <p:spPr>
          <a:xfrm rot="7604694">
            <a:off x="14570898" y="7603775"/>
            <a:ext cx="6334400" cy="5020012"/>
          </a:xfrm>
          <a:custGeom>
            <a:avLst/>
            <a:gdLst/>
            <a:ahLst/>
            <a:cxnLst/>
            <a:rect l="l" t="t" r="r" b="b"/>
            <a:pathLst>
              <a:path w="6334400" h="5020012" extrusionOk="0">
                <a:moveTo>
                  <a:pt x="0" y="0"/>
                </a:moveTo>
                <a:lnTo>
                  <a:pt x="6334400" y="0"/>
                </a:lnTo>
                <a:lnTo>
                  <a:pt x="6334400" y="5020012"/>
                </a:lnTo>
                <a:lnTo>
                  <a:pt x="0" y="502001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1"/>
          <p:cNvSpPr txBox="1"/>
          <p:nvPr/>
        </p:nvSpPr>
        <p:spPr>
          <a:xfrm>
            <a:off x="13134295" y="3885400"/>
            <a:ext cx="3974294" cy="603242"/>
          </a:xfrm>
          <a:prstGeom prst="rect">
            <a:avLst/>
          </a:prstGeom>
          <a:noFill/>
          <a:ln>
            <a:noFill/>
          </a:ln>
        </p:spPr>
        <p:txBody>
          <a:bodyPr spcFirstLastPara="1" wrap="square" lIns="0" tIns="0" rIns="0" bIns="0" anchor="t" anchorCtr="0">
            <a:spAutoFit/>
          </a:bodyPr>
          <a:lstStyle/>
          <a:p>
            <a:pPr marL="453392" marR="0" lvl="1" indent="-226696" algn="l" rtl="0">
              <a:lnSpc>
                <a:spcPct val="140000"/>
              </a:lnSpc>
              <a:spcBef>
                <a:spcPts val="0"/>
              </a:spcBef>
              <a:spcAft>
                <a:spcPts val="0"/>
              </a:spcAft>
              <a:buClr>
                <a:srgbClr val="000000"/>
              </a:buClr>
              <a:buSzPts val="2100"/>
              <a:buFont typeface="Arial"/>
              <a:buChar char="•"/>
            </a:pPr>
            <a:endParaRPr lang="en-IN" dirty="0"/>
          </a:p>
          <a:p>
            <a:pPr marL="453392" marR="0" lvl="1" indent="-226696" algn="l" rtl="0">
              <a:lnSpc>
                <a:spcPct val="140000"/>
              </a:lnSpc>
              <a:spcBef>
                <a:spcPts val="0"/>
              </a:spcBef>
              <a:spcAft>
                <a:spcPts val="0"/>
              </a:spcAft>
              <a:buClr>
                <a:srgbClr val="000000"/>
              </a:buClr>
              <a:buSzPts val="2100"/>
              <a:buFont typeface="Arial"/>
              <a:buChar char="•"/>
            </a:pPr>
            <a:endParaRPr dirty="0"/>
          </a:p>
        </p:txBody>
      </p:sp>
      <p:sp>
        <p:nvSpPr>
          <p:cNvPr id="91" name="Google Shape;91;p11"/>
          <p:cNvSpPr/>
          <p:nvPr/>
        </p:nvSpPr>
        <p:spPr>
          <a:xfrm rot="-1945552">
            <a:off x="-99531" y="7396922"/>
            <a:ext cx="1372767" cy="3722758"/>
          </a:xfrm>
          <a:custGeom>
            <a:avLst/>
            <a:gdLst/>
            <a:ahLst/>
            <a:cxnLst/>
            <a:rect l="l" t="t" r="r" b="b"/>
            <a:pathLst>
              <a:path w="1372767" h="3722758" extrusionOk="0">
                <a:moveTo>
                  <a:pt x="0" y="0"/>
                </a:moveTo>
                <a:lnTo>
                  <a:pt x="1372767" y="0"/>
                </a:lnTo>
                <a:lnTo>
                  <a:pt x="1372767" y="3722757"/>
                </a:lnTo>
                <a:lnTo>
                  <a:pt x="0" y="372275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1"/>
          <p:cNvSpPr/>
          <p:nvPr/>
        </p:nvSpPr>
        <p:spPr>
          <a:xfrm rot="9875860">
            <a:off x="16673588" y="-503892"/>
            <a:ext cx="1517332" cy="4114800"/>
          </a:xfrm>
          <a:custGeom>
            <a:avLst/>
            <a:gdLst/>
            <a:ahLst/>
            <a:cxnLst/>
            <a:rect l="l" t="t" r="r" b="b"/>
            <a:pathLst>
              <a:path w="1517332" h="4114800" extrusionOk="0">
                <a:moveTo>
                  <a:pt x="0" y="0"/>
                </a:moveTo>
                <a:lnTo>
                  <a:pt x="1517333" y="0"/>
                </a:lnTo>
                <a:lnTo>
                  <a:pt x="1517333"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1"/>
          <p:cNvSpPr/>
          <p:nvPr/>
        </p:nvSpPr>
        <p:spPr>
          <a:xfrm>
            <a:off x="-77339" y="8153650"/>
            <a:ext cx="1795970" cy="1960131"/>
          </a:xfrm>
          <a:custGeom>
            <a:avLst/>
            <a:gdLst/>
            <a:ahLst/>
            <a:cxnLst/>
            <a:rect l="l" t="t" r="r" b="b"/>
            <a:pathLst>
              <a:path w="1795970" h="1960131" extrusionOk="0">
                <a:moveTo>
                  <a:pt x="0" y="0"/>
                </a:moveTo>
                <a:lnTo>
                  <a:pt x="1795970" y="0"/>
                </a:lnTo>
                <a:lnTo>
                  <a:pt x="1795970" y="1960131"/>
                </a:lnTo>
                <a:lnTo>
                  <a:pt x="0" y="196013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1"/>
          <p:cNvSpPr/>
          <p:nvPr/>
        </p:nvSpPr>
        <p:spPr>
          <a:xfrm>
            <a:off x="16933006" y="202978"/>
            <a:ext cx="1237424" cy="1350531"/>
          </a:xfrm>
          <a:custGeom>
            <a:avLst/>
            <a:gdLst/>
            <a:ahLst/>
            <a:cxnLst/>
            <a:rect l="l" t="t" r="r" b="b"/>
            <a:pathLst>
              <a:path w="1237424" h="1350531" extrusionOk="0">
                <a:moveTo>
                  <a:pt x="0" y="0"/>
                </a:moveTo>
                <a:lnTo>
                  <a:pt x="1237424" y="0"/>
                </a:lnTo>
                <a:lnTo>
                  <a:pt x="1237424" y="1350530"/>
                </a:lnTo>
                <a:lnTo>
                  <a:pt x="0" y="13505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42CACB9-DC7D-B501-7043-14D6079112C4}"/>
              </a:ext>
            </a:extLst>
          </p:cNvPr>
          <p:cNvSpPr txBox="1"/>
          <p:nvPr/>
        </p:nvSpPr>
        <p:spPr>
          <a:xfrm>
            <a:off x="2655518" y="1302707"/>
            <a:ext cx="13240011" cy="2062103"/>
          </a:xfrm>
          <a:prstGeom prst="rect">
            <a:avLst/>
          </a:prstGeom>
          <a:noFill/>
        </p:spPr>
        <p:txBody>
          <a:bodyPr wrap="square" rtlCol="0">
            <a:spAutoFit/>
          </a:bodyPr>
          <a:lstStyle/>
          <a:p>
            <a:pPr algn="ctr"/>
            <a:r>
              <a:rPr lang="en-GB" sz="5400" b="1" dirty="0">
                <a:solidFill>
                  <a:schemeClr val="accent2">
                    <a:lumMod val="75000"/>
                  </a:schemeClr>
                </a:solidFill>
                <a:latin typeface="Brush Script MT" panose="03060802040406070304" pitchFamily="66" charset="0"/>
              </a:rPr>
              <a:t>Personalized affirmations inspired by James Chapter 1</a:t>
            </a:r>
            <a:endParaRPr lang="en-US" sz="5400" b="1" dirty="0">
              <a:solidFill>
                <a:schemeClr val="accent2">
                  <a:lumMod val="75000"/>
                </a:schemeClr>
              </a:solidFill>
              <a:latin typeface="Brush Script MT" panose="03060802040406070304" pitchFamily="66" charset="0"/>
            </a:endParaRPr>
          </a:p>
          <a:p>
            <a:pPr algn="ctr"/>
            <a:endParaRPr lang="en-IN" sz="6000" dirty="0">
              <a:solidFill>
                <a:schemeClr val="accent2">
                  <a:lumMod val="75000"/>
                </a:schemeClr>
              </a:solidFill>
              <a:latin typeface="Brush Script MT" panose="03060802040406070304" pitchFamily="66" charset="0"/>
            </a:endParaRPr>
          </a:p>
          <a:p>
            <a:endParaRPr lang="en-IN" dirty="0"/>
          </a:p>
        </p:txBody>
      </p:sp>
      <p:sp>
        <p:nvSpPr>
          <p:cNvPr id="14" name="Freeform 5">
            <a:extLst>
              <a:ext uri="{FF2B5EF4-FFF2-40B4-BE49-F238E27FC236}">
                <a16:creationId xmlns:a16="http://schemas.microsoft.com/office/drawing/2014/main" id="{DF8A4830-55E0-36C7-24B9-CFD4A0ED75DE}"/>
              </a:ext>
            </a:extLst>
          </p:cNvPr>
          <p:cNvSpPr/>
          <p:nvPr/>
        </p:nvSpPr>
        <p:spPr>
          <a:xfrm>
            <a:off x="800100" y="2247900"/>
            <a:ext cx="17487900" cy="6448911"/>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endParaRPr lang="en-IN" sz="1800"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endParaRPr>
          </a:p>
          <a:p>
            <a:pPr algn="ctr">
              <a:lnSpc>
                <a:spcPct val="107000"/>
              </a:lnSpc>
              <a:spcAft>
                <a:spcPts val="800"/>
              </a:spcAft>
            </a:pPr>
            <a:r>
              <a:rPr lang="en-IN" sz="18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  </a:t>
            </a:r>
            <a:r>
              <a:rPr lang="en-IN" sz="20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I welcome challenges, knowing they strengthen my faith and build my endurance.</a:t>
            </a:r>
          </a:p>
          <a:p>
            <a:pPr algn="ctr">
              <a:lnSpc>
                <a:spcPct val="107000"/>
              </a:lnSpc>
              <a:spcAft>
                <a:spcPts val="800"/>
              </a:spcAft>
            </a:pP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IN" sz="20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  With wisdom from God, I make decisions confidently and without doubt.</a:t>
            </a:r>
          </a:p>
          <a:p>
            <a:pPr algn="ctr">
              <a:lnSpc>
                <a:spcPct val="107000"/>
              </a:lnSpc>
              <a:spcAft>
                <a:spcPts val="800"/>
              </a:spcAft>
            </a:pP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IN" sz="20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  I am steadfast and resilient, growing into a mature and complete person</a:t>
            </a:r>
          </a:p>
          <a:p>
            <a:pPr algn="ctr">
              <a:lnSpc>
                <a:spcPct val="107000"/>
              </a:lnSpc>
              <a:spcAft>
                <a:spcPts val="800"/>
              </a:spcAft>
            </a:pP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IN" sz="20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  I am quick to listen, slow to speak, and slow to anger, fostering peace within and around me.</a:t>
            </a:r>
          </a:p>
          <a:p>
            <a:pPr algn="ctr">
              <a:lnSpc>
                <a:spcPct val="107000"/>
              </a:lnSpc>
              <a:spcAft>
                <a:spcPts val="800"/>
              </a:spcAft>
            </a:pP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IN" sz="20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  I am blessed when I persevere under trial, for I will receive the crown of life promised by God.</a:t>
            </a:r>
          </a:p>
          <a:p>
            <a:pPr algn="ctr">
              <a:lnSpc>
                <a:spcPct val="107000"/>
              </a:lnSpc>
              <a:spcAft>
                <a:spcPts val="800"/>
              </a:spcAft>
            </a:pP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IN" sz="20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  I put the word into practice, becoming a doer who is blessed in all I do.</a:t>
            </a:r>
          </a:p>
          <a:p>
            <a:pPr algn="ctr">
              <a:lnSpc>
                <a:spcPct val="107000"/>
              </a:lnSpc>
              <a:spcAft>
                <a:spcPts val="800"/>
              </a:spcAft>
            </a:pP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IN" sz="20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  I look intently into the perfect law that gives freedom and continue in it, finding true liberation and blessing.</a:t>
            </a:r>
            <a:endParaRPr lang="en-IN"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63291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31" name="Google Shape;431;p27"/>
          <p:cNvSpPr/>
          <p:nvPr/>
        </p:nvSpPr>
        <p:spPr>
          <a:xfrm rot="3421705">
            <a:off x="2208128" y="-1257325"/>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3B73965-1BC2-2190-0386-8525A02060EB}"/>
              </a:ext>
            </a:extLst>
          </p:cNvPr>
          <p:cNvSpPr txBox="1"/>
          <p:nvPr/>
        </p:nvSpPr>
        <p:spPr>
          <a:xfrm>
            <a:off x="4711148" y="2305425"/>
            <a:ext cx="9573554" cy="8494633"/>
          </a:xfrm>
          <a:prstGeom prst="rect">
            <a:avLst/>
          </a:prstGeom>
          <a:noFill/>
        </p:spPr>
        <p:txBody>
          <a:bodyPr wrap="square" rtlCol="0">
            <a:spAutoFit/>
          </a:bodyPr>
          <a:lstStyle/>
          <a:p>
            <a:pPr algn="ctr"/>
            <a:r>
              <a:rPr lang="en-IN" sz="15000" dirty="0">
                <a:solidFill>
                  <a:schemeClr val="accent4">
                    <a:lumMod val="75000"/>
                  </a:schemeClr>
                </a:solidFill>
                <a:latin typeface="Brush Script MT" panose="03060802040406070304" pitchFamily="66" charset="0"/>
              </a:rPr>
              <a:t>Be Blessed!!</a:t>
            </a:r>
          </a:p>
          <a:p>
            <a:pPr algn="ctr"/>
            <a:endParaRPr lang="en-IN" sz="15000" dirty="0">
              <a:solidFill>
                <a:schemeClr val="accent4">
                  <a:lumMod val="75000"/>
                </a:schemeClr>
              </a:solidFill>
              <a:latin typeface="Brush Script MT" panose="03060802040406070304" pitchFamily="66" charset="0"/>
            </a:endParaRPr>
          </a:p>
          <a:p>
            <a:pPr algn="ctr"/>
            <a:r>
              <a:rPr lang="en-IN" sz="15000" dirty="0">
                <a:solidFill>
                  <a:schemeClr val="accent4">
                    <a:lumMod val="75000"/>
                  </a:schemeClr>
                </a:solidFill>
                <a:latin typeface="Brush Script MT" panose="03060802040406070304" pitchFamily="66" charset="0"/>
              </a:rPr>
              <a:t> </a:t>
            </a:r>
          </a:p>
          <a:p>
            <a:pPr algn="ctr"/>
            <a:endParaRPr lang="en-IN" sz="9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C0C1"/>
        </a:solidFill>
        <a:effectLst/>
      </p:bgPr>
    </p:bg>
    <p:spTree>
      <p:nvGrpSpPr>
        <p:cNvPr id="1" name="Shape 102"/>
        <p:cNvGrpSpPr/>
        <p:nvPr/>
      </p:nvGrpSpPr>
      <p:grpSpPr>
        <a:xfrm>
          <a:off x="0" y="0"/>
          <a:ext cx="0" cy="0"/>
          <a:chOff x="0" y="0"/>
          <a:chExt cx="0" cy="0"/>
        </a:xfrm>
      </p:grpSpPr>
      <p:sp>
        <p:nvSpPr>
          <p:cNvPr id="106" name="Google Shape;106;p12"/>
          <p:cNvSpPr/>
          <p:nvPr/>
        </p:nvSpPr>
        <p:spPr>
          <a:xfrm rot="5656949">
            <a:off x="-7086808" y="-6309650"/>
            <a:ext cx="13913802" cy="11026688"/>
          </a:xfrm>
          <a:custGeom>
            <a:avLst/>
            <a:gdLst/>
            <a:ahLst/>
            <a:cxnLst/>
            <a:rect l="l" t="t" r="r" b="b"/>
            <a:pathLst>
              <a:path w="13913802" h="11026688" extrusionOk="0">
                <a:moveTo>
                  <a:pt x="0" y="0"/>
                </a:moveTo>
                <a:lnTo>
                  <a:pt x="13913802" y="0"/>
                </a:lnTo>
                <a:lnTo>
                  <a:pt x="13913802" y="11026688"/>
                </a:lnTo>
                <a:lnTo>
                  <a:pt x="0" y="1102668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2"/>
          <p:cNvSpPr/>
          <p:nvPr/>
        </p:nvSpPr>
        <p:spPr>
          <a:xfrm rot="10558850">
            <a:off x="9886271" y="8029958"/>
            <a:ext cx="11032561" cy="8743304"/>
          </a:xfrm>
          <a:custGeom>
            <a:avLst/>
            <a:gdLst/>
            <a:ahLst/>
            <a:cxnLst/>
            <a:rect l="l" t="t" r="r" b="b"/>
            <a:pathLst>
              <a:path w="11032561" h="8743304" extrusionOk="0">
                <a:moveTo>
                  <a:pt x="0" y="0"/>
                </a:moveTo>
                <a:lnTo>
                  <a:pt x="11032560" y="0"/>
                </a:lnTo>
                <a:lnTo>
                  <a:pt x="11032560" y="8743305"/>
                </a:lnTo>
                <a:lnTo>
                  <a:pt x="0" y="874330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Freeform 4">
            <a:extLst>
              <a:ext uri="{FF2B5EF4-FFF2-40B4-BE49-F238E27FC236}">
                <a16:creationId xmlns:a16="http://schemas.microsoft.com/office/drawing/2014/main" id="{D3245AAA-9350-22E0-A308-F8301FF00788}"/>
              </a:ext>
            </a:extLst>
          </p:cNvPr>
          <p:cNvSpPr/>
          <p:nvPr/>
        </p:nvSpPr>
        <p:spPr>
          <a:xfrm rot="-5329444">
            <a:off x="10211965" y="-2386765"/>
            <a:ext cx="9201447" cy="14265809"/>
          </a:xfrm>
          <a:custGeom>
            <a:avLst/>
            <a:gdLst/>
            <a:ahLst/>
            <a:cxnLst/>
            <a:rect l="l" t="t" r="r" b="b"/>
            <a:pathLst>
              <a:path w="9201447" h="14265809">
                <a:moveTo>
                  <a:pt x="0" y="0"/>
                </a:moveTo>
                <a:lnTo>
                  <a:pt x="9201447" y="0"/>
                </a:lnTo>
                <a:lnTo>
                  <a:pt x="9201447" y="14265810"/>
                </a:lnTo>
                <a:lnTo>
                  <a:pt x="0" y="14265810"/>
                </a:lnTo>
                <a:lnTo>
                  <a:pt x="0" y="0"/>
                </a:lnTo>
                <a:close/>
              </a:path>
            </a:pathLst>
          </a:custGeom>
          <a:blipFill>
            <a:blip r:embed="rId4"/>
            <a:stretch>
              <a:fillRect/>
            </a:stretch>
          </a:blipFill>
        </p:spPr>
        <p:txBody>
          <a:bodyPr/>
          <a:lstStyle/>
          <a:p>
            <a:r>
              <a:rPr lang="en-IN" dirty="0"/>
              <a:t>J</a:t>
            </a:r>
          </a:p>
        </p:txBody>
      </p:sp>
      <p:sp>
        <p:nvSpPr>
          <p:cNvPr id="9" name="TextBox 8">
            <a:extLst>
              <a:ext uri="{FF2B5EF4-FFF2-40B4-BE49-F238E27FC236}">
                <a16:creationId xmlns:a16="http://schemas.microsoft.com/office/drawing/2014/main" id="{586D60A8-E89C-60D3-58CB-D3AC8197A565}"/>
              </a:ext>
            </a:extLst>
          </p:cNvPr>
          <p:cNvSpPr txBox="1"/>
          <p:nvPr/>
        </p:nvSpPr>
        <p:spPr>
          <a:xfrm>
            <a:off x="8013371" y="4552655"/>
            <a:ext cx="5909733" cy="3631763"/>
          </a:xfrm>
          <a:prstGeom prst="rect">
            <a:avLst/>
          </a:prstGeom>
          <a:noFill/>
        </p:spPr>
        <p:txBody>
          <a:bodyPr wrap="square" rtlCol="0">
            <a:spAutoFit/>
          </a:bodyPr>
          <a:lstStyle/>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James 1 chapter  provides essential teachings on faith, endurance, wisdom, humility, and the essence of true religion.</a:t>
            </a:r>
            <a:endParaRPr lang="en-IN" sz="3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N" dirty="0"/>
          </a:p>
        </p:txBody>
      </p:sp>
      <p:sp>
        <p:nvSpPr>
          <p:cNvPr id="10" name="Google Shape;225;p18">
            <a:extLst>
              <a:ext uri="{FF2B5EF4-FFF2-40B4-BE49-F238E27FC236}">
                <a16:creationId xmlns:a16="http://schemas.microsoft.com/office/drawing/2014/main" id="{7E878B0C-EDEE-6490-91AC-44691F079F89}"/>
              </a:ext>
            </a:extLst>
          </p:cNvPr>
          <p:cNvSpPr/>
          <p:nvPr/>
        </p:nvSpPr>
        <p:spPr>
          <a:xfrm rot="1352757">
            <a:off x="130774" y="148702"/>
            <a:ext cx="3088160" cy="3196026"/>
          </a:xfrm>
          <a:custGeom>
            <a:avLst/>
            <a:gdLst/>
            <a:ahLst/>
            <a:cxnLst/>
            <a:rect l="l" t="t" r="r" b="b"/>
            <a:pathLst>
              <a:path w="3088160" h="3196026" extrusionOk="0">
                <a:moveTo>
                  <a:pt x="0" y="0"/>
                </a:moveTo>
                <a:lnTo>
                  <a:pt x="3088161" y="0"/>
                </a:lnTo>
                <a:lnTo>
                  <a:pt x="3088161" y="3196026"/>
                </a:lnTo>
                <a:lnTo>
                  <a:pt x="0" y="319602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Freeform 3">
            <a:extLst>
              <a:ext uri="{FF2B5EF4-FFF2-40B4-BE49-F238E27FC236}">
                <a16:creationId xmlns:a16="http://schemas.microsoft.com/office/drawing/2014/main" id="{75BE79D4-BB74-B74C-529B-F2F66C2B43A4}"/>
              </a:ext>
            </a:extLst>
          </p:cNvPr>
          <p:cNvSpPr/>
          <p:nvPr/>
        </p:nvSpPr>
        <p:spPr>
          <a:xfrm>
            <a:off x="20053" y="3797768"/>
            <a:ext cx="6858087" cy="7190655"/>
          </a:xfrm>
          <a:custGeom>
            <a:avLst/>
            <a:gdLst/>
            <a:ahLst/>
            <a:cxnLst/>
            <a:rect l="l" t="t" r="r" b="b"/>
            <a:pathLst>
              <a:path w="6858087" h="7190655">
                <a:moveTo>
                  <a:pt x="0" y="0"/>
                </a:moveTo>
                <a:lnTo>
                  <a:pt x="6858087" y="0"/>
                </a:lnTo>
                <a:lnTo>
                  <a:pt x="6858087" y="7190655"/>
                </a:lnTo>
                <a:lnTo>
                  <a:pt x="0" y="7190655"/>
                </a:lnTo>
                <a:lnTo>
                  <a:pt x="0" y="0"/>
                </a:lnTo>
                <a:close/>
              </a:path>
            </a:pathLst>
          </a:custGeom>
          <a:blipFill>
            <a:blip r:embed="rId6"/>
            <a:stretch>
              <a:fillRect/>
            </a:stretch>
          </a:blipFill>
        </p:spPr>
        <p:txBody>
          <a:bodyPr/>
          <a:lstStyle/>
          <a:p>
            <a:endParaRPr lang="en-IN"/>
          </a:p>
        </p:txBody>
      </p:sp>
      <p:sp>
        <p:nvSpPr>
          <p:cNvPr id="12" name="TextBox 11">
            <a:extLst>
              <a:ext uri="{FF2B5EF4-FFF2-40B4-BE49-F238E27FC236}">
                <a16:creationId xmlns:a16="http://schemas.microsoft.com/office/drawing/2014/main" id="{4CF32658-621A-0273-BD7D-4100F37466FE}"/>
              </a:ext>
            </a:extLst>
          </p:cNvPr>
          <p:cNvSpPr txBox="1"/>
          <p:nvPr/>
        </p:nvSpPr>
        <p:spPr>
          <a:xfrm>
            <a:off x="3166533" y="880533"/>
            <a:ext cx="12293600" cy="2127634"/>
          </a:xfrm>
          <a:prstGeom prst="rect">
            <a:avLst/>
          </a:prstGeom>
          <a:noFill/>
        </p:spPr>
        <p:txBody>
          <a:bodyPr wrap="square" rtlCol="0">
            <a:spAutoFit/>
          </a:bodyPr>
          <a:lstStyle/>
          <a:p>
            <a:pPr algn="ctr">
              <a:lnSpc>
                <a:spcPts val="8500"/>
              </a:lnSpc>
            </a:pPr>
            <a:r>
              <a:rPr lang="en-US" sz="4400" dirty="0">
                <a:solidFill>
                  <a:schemeClr val="accent2">
                    <a:lumMod val="75000"/>
                  </a:schemeClr>
                </a:solidFill>
                <a:latin typeface="Perpetua Titling MT" panose="02020502060505020804" pitchFamily="18" charset="0"/>
              </a:rPr>
              <a:t>The Book of James Practical Christian Living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10971" y="693473"/>
            <a:ext cx="15557326" cy="1880900"/>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kern="100" dirty="0">
                <a:solidFill>
                  <a:srgbClr val="0000FF"/>
                </a:solidFill>
                <a:effectLst/>
                <a:latin typeface="Bookman Old Style" panose="02050604050505020204" pitchFamily="18" charset="0"/>
                <a:ea typeface="Aptos" panose="020B0004020202020204" pitchFamily="34" charset="0"/>
                <a:cs typeface="Times New Roman" panose="02020603050405020304" pitchFamily="18" charset="0"/>
              </a:rPr>
              <a:t>Questions that will be answered through today’s Bible Study</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6932667"/>
          </a:xfrm>
          <a:prstGeom prst="rect">
            <a:avLst/>
          </a:prstGeom>
          <a:noFill/>
        </p:spPr>
        <p:txBody>
          <a:bodyPr wrap="square" rtlCol="0">
            <a:spAutoFit/>
          </a:bodyPr>
          <a:lstStyle/>
          <a:p>
            <a:pPr marL="342900" lvl="0" indent="-342900" algn="just">
              <a:lnSpc>
                <a:spcPct val="107000"/>
              </a:lnSpc>
              <a:spcAft>
                <a:spcPts val="800"/>
              </a:spcAft>
              <a:buFont typeface="+mj-lt"/>
              <a:buAutoNum type="arabicPeriod"/>
              <a:tabLst>
                <a:tab pos="457200" algn="l"/>
              </a:tabLst>
            </a:pPr>
            <a:r>
              <a:rPr lang="en-IN" sz="5000" b="1" kern="100" dirty="0">
                <a:effectLst/>
                <a:latin typeface="Bookman Old Style" panose="02050604050505020204" pitchFamily="18" charset="0"/>
                <a:ea typeface="Aptos" panose="020B0004020202020204" pitchFamily="34" charset="0"/>
                <a:cs typeface="Times New Roman" panose="02020603050405020304" pitchFamily="18" charset="0"/>
              </a:rPr>
              <a:t> Introduction and Greetings</a:t>
            </a: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How does James identify himself in the opening verse, and why is this significant?</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gn="just">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Who are the "twelve tribes" James is writing to, and what might their situation have been?</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N" sz="50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10971" y="693473"/>
            <a:ext cx="15557326" cy="1880900"/>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kern="100" dirty="0">
                <a:solidFill>
                  <a:srgbClr val="0000FF"/>
                </a:solidFill>
                <a:effectLst/>
                <a:latin typeface="Bookman Old Style" panose="02050604050505020204" pitchFamily="18" charset="0"/>
                <a:ea typeface="Aptos" panose="020B0004020202020204" pitchFamily="34" charset="0"/>
                <a:cs typeface="Times New Roman" panose="02020603050405020304" pitchFamily="18" charset="0"/>
              </a:rPr>
              <a:t>Questions that will be answered through today’s Bible Study</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4381328"/>
          </a:xfrm>
          <a:prstGeom prst="rect">
            <a:avLst/>
          </a:prstGeom>
          <a:noFill/>
        </p:spPr>
        <p:txBody>
          <a:bodyPr wrap="square" rtlCol="0">
            <a:spAutoFit/>
          </a:bodyPr>
          <a:lstStyle/>
          <a:p>
            <a:pPr lvl="0" algn="just">
              <a:lnSpc>
                <a:spcPct val="107000"/>
              </a:lnSpc>
              <a:spcAft>
                <a:spcPts val="800"/>
              </a:spcAft>
              <a:tabLst>
                <a:tab pos="457200" algn="l"/>
              </a:tabLst>
            </a:pPr>
            <a:r>
              <a:rPr lang="en-IN" sz="5000" b="1" kern="100" dirty="0">
                <a:effectLst/>
                <a:latin typeface="Bookman Old Style" panose="02050604050505020204" pitchFamily="18" charset="0"/>
                <a:ea typeface="Aptos" panose="020B0004020202020204" pitchFamily="34" charset="0"/>
                <a:cs typeface="Times New Roman" panose="02020603050405020304" pitchFamily="18" charset="0"/>
              </a:rPr>
              <a:t>2. Faith and Endurance</a:t>
            </a: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gn="just">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Why does James encourage believers to consider trials as "pure joy"?</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How do trials and perseverance contribute to spiritual maturity?</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62450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10971" y="693473"/>
            <a:ext cx="15557326" cy="1880900"/>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kern="100" dirty="0">
                <a:solidFill>
                  <a:srgbClr val="0000FF"/>
                </a:solidFill>
                <a:effectLst/>
                <a:latin typeface="Bookman Old Style" panose="02050604050505020204" pitchFamily="18" charset="0"/>
                <a:ea typeface="Aptos" panose="020B0004020202020204" pitchFamily="34" charset="0"/>
                <a:cs typeface="Times New Roman" panose="02020603050405020304" pitchFamily="18" charset="0"/>
              </a:rPr>
              <a:t>Questions that will be answered through today’s Bible Study</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4381328"/>
          </a:xfrm>
          <a:prstGeom prst="rect">
            <a:avLst/>
          </a:prstGeom>
          <a:noFill/>
        </p:spPr>
        <p:txBody>
          <a:bodyPr wrap="square" rtlCol="0">
            <a:spAutoFit/>
          </a:bodyPr>
          <a:lstStyle/>
          <a:p>
            <a:pPr lvl="0" algn="just">
              <a:lnSpc>
                <a:spcPct val="107000"/>
              </a:lnSpc>
              <a:spcAft>
                <a:spcPts val="800"/>
              </a:spcAft>
              <a:tabLst>
                <a:tab pos="457200" algn="l"/>
              </a:tabLst>
            </a:pPr>
            <a:r>
              <a:rPr lang="en-IN" sz="5000" b="1" kern="100" dirty="0">
                <a:effectLst/>
                <a:latin typeface="Bookman Old Style" panose="02050604050505020204" pitchFamily="18" charset="0"/>
                <a:ea typeface="Aptos" panose="020B0004020202020204" pitchFamily="34" charset="0"/>
                <a:cs typeface="Times New Roman" panose="02020603050405020304" pitchFamily="18" charset="0"/>
              </a:rPr>
              <a:t>3. Seeking Wisdom</a:t>
            </a: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gn="just">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What does James say about asking God for wisdom?</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gn="just">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Why is it important to ask in faith without doubting?</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87219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10971" y="693473"/>
            <a:ext cx="15557326" cy="1880900"/>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kern="100" dirty="0">
                <a:solidFill>
                  <a:srgbClr val="0000FF"/>
                </a:solidFill>
                <a:effectLst/>
                <a:latin typeface="Bookman Old Style" panose="02050604050505020204" pitchFamily="18" charset="0"/>
                <a:ea typeface="Aptos" panose="020B0004020202020204" pitchFamily="34" charset="0"/>
                <a:cs typeface="Times New Roman" panose="02020603050405020304" pitchFamily="18" charset="0"/>
              </a:rPr>
              <a:t>Questions that will be answered through today’s Bible Study</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4381328"/>
          </a:xfrm>
          <a:prstGeom prst="rect">
            <a:avLst/>
          </a:prstGeom>
          <a:noFill/>
        </p:spPr>
        <p:txBody>
          <a:bodyPr wrap="square" rtlCol="0">
            <a:spAutoFit/>
          </a:bodyPr>
          <a:lstStyle/>
          <a:p>
            <a:pPr lvl="0" algn="just">
              <a:lnSpc>
                <a:spcPct val="107000"/>
              </a:lnSpc>
              <a:spcAft>
                <a:spcPts val="800"/>
              </a:spcAft>
              <a:tabLst>
                <a:tab pos="457200" algn="l"/>
              </a:tabLst>
            </a:pPr>
            <a:r>
              <a:rPr lang="en-IN" sz="5000" b="1" kern="100" dirty="0">
                <a:latin typeface="Bookman Old Style" panose="02050604050505020204" pitchFamily="18" charset="0"/>
                <a:ea typeface="Aptos" panose="020B0004020202020204" pitchFamily="34" charset="0"/>
                <a:cs typeface="Times New Roman" panose="02020603050405020304" pitchFamily="18" charset="0"/>
              </a:rPr>
              <a:t>4</a:t>
            </a:r>
            <a:r>
              <a:rPr lang="en-IN" sz="5000" b="1" kern="100" dirty="0">
                <a:effectLst/>
                <a:latin typeface="Bookman Old Style" panose="02050604050505020204" pitchFamily="18" charset="0"/>
                <a:ea typeface="Aptos" panose="020B0004020202020204" pitchFamily="34" charset="0"/>
                <a:cs typeface="Times New Roman" panose="02020603050405020304" pitchFamily="18" charset="0"/>
              </a:rPr>
              <a:t>. Humility in Poverty and Riches</a:t>
            </a: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How should believers in humble circumstances view their situation?</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What warning does James give to the rich?</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91844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10971" y="693473"/>
            <a:ext cx="15557326" cy="1880900"/>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kern="100" dirty="0">
                <a:solidFill>
                  <a:srgbClr val="0000FF"/>
                </a:solidFill>
                <a:effectLst/>
                <a:latin typeface="Bookman Old Style" panose="02050604050505020204" pitchFamily="18" charset="0"/>
                <a:ea typeface="Aptos" panose="020B0004020202020204" pitchFamily="34" charset="0"/>
                <a:cs typeface="Times New Roman" panose="02020603050405020304" pitchFamily="18" charset="0"/>
              </a:rPr>
              <a:t>Questions that will be answered through today’s Bible Study</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5204630"/>
          </a:xfrm>
          <a:prstGeom prst="rect">
            <a:avLst/>
          </a:prstGeom>
          <a:noFill/>
        </p:spPr>
        <p:txBody>
          <a:bodyPr wrap="square" rtlCol="0">
            <a:spAutoFit/>
          </a:bodyPr>
          <a:lstStyle/>
          <a:p>
            <a:pPr lvl="0" algn="just">
              <a:lnSpc>
                <a:spcPct val="107000"/>
              </a:lnSpc>
              <a:spcAft>
                <a:spcPts val="800"/>
              </a:spcAft>
              <a:tabLst>
                <a:tab pos="457200" algn="l"/>
              </a:tabLst>
            </a:pPr>
            <a:r>
              <a:rPr lang="en-IN" sz="5000" b="1" kern="100" dirty="0">
                <a:effectLst/>
                <a:latin typeface="Bookman Old Style" panose="02050604050505020204" pitchFamily="18" charset="0"/>
                <a:ea typeface="Aptos" panose="020B0004020202020204" pitchFamily="34" charset="0"/>
                <a:cs typeface="Times New Roman" panose="02020603050405020304" pitchFamily="18" charset="0"/>
              </a:rPr>
              <a:t>5. Trials and Temptations</a:t>
            </a: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gn="just">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What promise does James give to those who endure trials?</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Where does James say temptation comes from, and what are its consequences?</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34923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10971" y="693473"/>
            <a:ext cx="15557326" cy="1880900"/>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kern="100" dirty="0">
                <a:solidFill>
                  <a:srgbClr val="0000FF"/>
                </a:solidFill>
                <a:effectLst/>
                <a:latin typeface="Bookman Old Style" panose="02050604050505020204" pitchFamily="18" charset="0"/>
                <a:ea typeface="Aptos" panose="020B0004020202020204" pitchFamily="34" charset="0"/>
                <a:cs typeface="Times New Roman" panose="02020603050405020304" pitchFamily="18" charset="0"/>
              </a:rPr>
              <a:t>Questions that will be answered through today’s Bible Study</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4381328"/>
          </a:xfrm>
          <a:prstGeom prst="rect">
            <a:avLst/>
          </a:prstGeom>
          <a:noFill/>
        </p:spPr>
        <p:txBody>
          <a:bodyPr wrap="square" rtlCol="0">
            <a:spAutoFit/>
          </a:bodyPr>
          <a:lstStyle/>
          <a:p>
            <a:pPr lvl="0" algn="just">
              <a:lnSpc>
                <a:spcPct val="107000"/>
              </a:lnSpc>
              <a:spcAft>
                <a:spcPts val="800"/>
              </a:spcAft>
              <a:tabLst>
                <a:tab pos="457200" algn="l"/>
              </a:tabLst>
            </a:pPr>
            <a:r>
              <a:rPr lang="en-IN" sz="5000" b="1" kern="100" dirty="0">
                <a:effectLst/>
                <a:latin typeface="Bookman Old Style" panose="02050604050505020204" pitchFamily="18" charset="0"/>
                <a:ea typeface="Aptos" panose="020B0004020202020204" pitchFamily="34" charset="0"/>
                <a:cs typeface="Times New Roman" panose="02020603050405020304" pitchFamily="18" charset="0"/>
              </a:rPr>
              <a:t>6. God’s Good Gifts</a:t>
            </a: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gn="just">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How does James describe the nature of God’s gifts?</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lnSpc>
                <a:spcPct val="107000"/>
              </a:lnSpc>
              <a:spcAft>
                <a:spcPts val="800"/>
              </a:spcAft>
              <a:buSzPts val="1000"/>
              <a:tabLst>
                <a:tab pos="914400" algn="l"/>
              </a:tabLst>
            </a:pPr>
            <a:r>
              <a:rPr lang="en-IN" sz="5000" kern="100" dirty="0">
                <a:effectLst/>
                <a:latin typeface="Bookman Old Style" panose="02050604050505020204" pitchFamily="18" charset="0"/>
                <a:ea typeface="Aptos" panose="020B0004020202020204" pitchFamily="34" charset="0"/>
                <a:cs typeface="Times New Roman" panose="02020603050405020304" pitchFamily="18" charset="0"/>
              </a:rPr>
              <a:t>~ What importance does James give to being born through God's true word?</a:t>
            </a:r>
            <a:endParaRPr lang="en-IN" sz="5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5669135"/>
      </p:ext>
    </p:extLst>
  </p:cSld>
  <p:clrMapOvr>
    <a:masterClrMapping/>
  </p:clrMapOvr>
</p:sld>
</file>

<file path=ppt/theme/theme1.xml><?xml version="1.0" encoding="utf-8"?>
<a:theme xmlns:a="http://schemas.openxmlformats.org/drawingml/2006/main" name="Religion Lesson Present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1493</Words>
  <Application>Microsoft Office PowerPoint</Application>
  <PresentationFormat>Custom</PresentationFormat>
  <Paragraphs>105</Paragraphs>
  <Slides>26</Slides>
  <Notes>25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system-ui</vt:lpstr>
      <vt:lpstr>Merriweather</vt:lpstr>
      <vt:lpstr>Alice</vt:lpstr>
      <vt:lpstr>Aptos</vt:lpstr>
      <vt:lpstr>Brush Script MT</vt:lpstr>
      <vt:lpstr>Wingdings</vt:lpstr>
      <vt:lpstr>Perpetua Titling MT</vt:lpstr>
      <vt:lpstr>Bookman Old Style</vt:lpstr>
      <vt:lpstr>Inter</vt:lpstr>
      <vt:lpstr>Rockwell Extra Bold</vt:lpstr>
      <vt:lpstr>Algerian</vt:lpstr>
      <vt:lpstr>Arial</vt:lpstr>
      <vt:lpstr>Calibri</vt:lpstr>
      <vt:lpstr>Religion Lesson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Angeleena R. Bhalerao (Faculty – Pathways School Noida)</cp:lastModifiedBy>
  <cp:revision>6</cp:revision>
  <dcterms:modified xsi:type="dcterms:W3CDTF">2024-07-11T13:18:47Z</dcterms:modified>
</cp:coreProperties>
</file>