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1"/>
  </p:notesMasterIdLst>
  <p:sldIdLst>
    <p:sldId id="256" r:id="rId2"/>
    <p:sldId id="257" r:id="rId3"/>
    <p:sldId id="258" r:id="rId4"/>
    <p:sldId id="259" r:id="rId5"/>
    <p:sldId id="294" r:id="rId6"/>
    <p:sldId id="286" r:id="rId7"/>
    <p:sldId id="306" r:id="rId8"/>
    <p:sldId id="307" r:id="rId9"/>
    <p:sldId id="308" r:id="rId10"/>
    <p:sldId id="309" r:id="rId11"/>
    <p:sldId id="310" r:id="rId12"/>
    <p:sldId id="311" r:id="rId13"/>
    <p:sldId id="312" r:id="rId14"/>
    <p:sldId id="313" r:id="rId15"/>
    <p:sldId id="295" r:id="rId16"/>
    <p:sldId id="260" r:id="rId17"/>
    <p:sldId id="304" r:id="rId18"/>
    <p:sldId id="305" r:id="rId19"/>
    <p:sldId id="273" r:id="rId20"/>
  </p:sldIdLst>
  <p:sldSz cx="18288000" cy="10287000"/>
  <p:notesSz cx="6858000" cy="9144000"/>
  <p:embeddedFontLst>
    <p:embeddedFont>
      <p:font typeface="Algerian" panose="04020705040A02060702" pitchFamily="82" charset="0"/>
      <p:regular r:id="rId22"/>
    </p:embeddedFont>
    <p:embeddedFont>
      <p:font typeface="Baguet Script" panose="00000500000000000000" pitchFamily="2" charset="0"/>
      <p:regular r:id="rId23"/>
    </p:embeddedFont>
    <p:embeddedFont>
      <p:font typeface="Bookman Old Style" panose="02050604050505020204" pitchFamily="18" charset="0"/>
      <p:regular r:id="rId24"/>
      <p:bold r:id="rId25"/>
      <p:italic r:id="rId26"/>
      <p:boldItalic r:id="rId27"/>
    </p:embeddedFont>
    <p:embeddedFont>
      <p:font typeface="Brush Script MT" panose="03060802040406070304" pitchFamily="66" charset="0"/>
      <p:italic r:id="rId28"/>
    </p:embeddedFont>
    <p:embeddedFont>
      <p:font typeface="Inter" panose="020B0604020202020204" charset="0"/>
      <p:regular r:id="rId29"/>
      <p:bold r:id="rId30"/>
    </p:embeddedFont>
    <p:embeddedFont>
      <p:font typeface="Merriweather" panose="00000500000000000000" pitchFamily="2" charset="0"/>
      <p:regular r:id="rId31"/>
      <p:bold r:id="rId32"/>
      <p:italic r:id="rId33"/>
      <p:boldItalic r:id="rId34"/>
    </p:embeddedFont>
    <p:embeddedFont>
      <p:font typeface="Perpetua Titling MT" panose="02020502060505020804" pitchFamily="18" charset="0"/>
      <p:regular r:id="rId35"/>
      <p:bold r:id="rId36"/>
    </p:embeddedFont>
    <p:embeddedFont>
      <p:font typeface="Rockwell Extra Bold" panose="02060903040505020403" pitchFamily="18" charset="0"/>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89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763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263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917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802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71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03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02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21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158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37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074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001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735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ctrTitle"/>
          </p:nvPr>
        </p:nvSpPr>
        <p:spPr>
          <a:xfrm>
            <a:off x="1266675" y="874975"/>
            <a:ext cx="13956600" cy="1470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3"/>
          <p:cNvSpPr txBox="1">
            <a:spLocks noGrp="1"/>
          </p:cNvSpPr>
          <p:nvPr>
            <p:ph type="subTitle" idx="1"/>
          </p:nvPr>
        </p:nvSpPr>
        <p:spPr>
          <a:xfrm>
            <a:off x="1387850" y="2344975"/>
            <a:ext cx="6400800" cy="1752600"/>
          </a:xfrm>
          <a:prstGeom prst="rect">
            <a:avLst/>
          </a:prstGeom>
          <a:noFill/>
          <a:ln>
            <a:noFill/>
          </a:ln>
        </p:spPr>
        <p:txBody>
          <a:bodyPr spcFirstLastPara="1" wrap="square" lIns="91425" tIns="45700" rIns="91425" bIns="45700" anchor="t" anchorCtr="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 name="Google Shape;12;p3"/>
          <p:cNvSpPr/>
          <p:nvPr/>
        </p:nvSpPr>
        <p:spPr>
          <a:xfrm rot="10559149">
            <a:off x="-3851035" y="6699496"/>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3"/>
          <p:cNvSpPr/>
          <p:nvPr/>
        </p:nvSpPr>
        <p:spPr>
          <a:xfrm rot="10369302">
            <a:off x="15359259" y="-2032157"/>
            <a:ext cx="12166434" cy="9641900"/>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1022132" y="884200"/>
            <a:ext cx="123462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6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69713" y="4409588"/>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400"/>
              <a:buNone/>
              <a:defRPr sz="2400"/>
            </a:lvl1pPr>
            <a:lvl2pPr marL="914400" lvl="1" indent="-228600" algn="l">
              <a:spcBef>
                <a:spcPts val="360"/>
              </a:spcBef>
              <a:spcAft>
                <a:spcPts val="0"/>
              </a:spcAft>
              <a:buSzPts val="2400"/>
              <a:buNone/>
              <a:defRPr sz="2400"/>
            </a:lvl2pPr>
            <a:lvl3pPr marL="1371600" lvl="2" indent="-228600" algn="l">
              <a:spcBef>
                <a:spcPts val="320"/>
              </a:spcBef>
              <a:spcAft>
                <a:spcPts val="0"/>
              </a:spcAft>
              <a:buSzPts val="2400"/>
              <a:buNone/>
              <a:defRPr sz="2400"/>
            </a:lvl3pPr>
            <a:lvl4pPr marL="1828800" lvl="3" indent="-228600" algn="l">
              <a:spcBef>
                <a:spcPts val="280"/>
              </a:spcBef>
              <a:spcAft>
                <a:spcPts val="0"/>
              </a:spcAft>
              <a:buSzPts val="2400"/>
              <a:buNone/>
              <a:defRPr sz="2400"/>
            </a:lvl4pPr>
            <a:lvl5pPr marL="2286000" lvl="4" indent="-228600" algn="l">
              <a:spcBef>
                <a:spcPts val="280"/>
              </a:spcBef>
              <a:spcAft>
                <a:spcPts val="0"/>
              </a:spcAft>
              <a:buSzPts val="2400"/>
              <a:buNone/>
              <a:defRPr sz="2400"/>
            </a:lvl5pPr>
            <a:lvl6pPr marL="2743200" lvl="5" indent="-228600" algn="l">
              <a:spcBef>
                <a:spcPts val="280"/>
              </a:spcBef>
              <a:spcAft>
                <a:spcPts val="0"/>
              </a:spcAft>
              <a:buSzPts val="2400"/>
              <a:buNone/>
              <a:defRPr sz="2400"/>
            </a:lvl6pPr>
            <a:lvl7pPr marL="3200400" lvl="6" indent="-228600" algn="l">
              <a:spcBef>
                <a:spcPts val="280"/>
              </a:spcBef>
              <a:spcAft>
                <a:spcPts val="0"/>
              </a:spcAft>
              <a:buSzPts val="2400"/>
              <a:buNone/>
              <a:defRPr sz="2400"/>
            </a:lvl7pPr>
            <a:lvl8pPr marL="3657600" lvl="7" indent="-228600" algn="l">
              <a:spcBef>
                <a:spcPts val="280"/>
              </a:spcBef>
              <a:spcAft>
                <a:spcPts val="0"/>
              </a:spcAft>
              <a:buSzPts val="2400"/>
              <a:buNone/>
              <a:defRPr sz="2400"/>
            </a:lvl8pPr>
            <a:lvl9pPr marL="4114800" lvl="8" indent="-228600" algn="l">
              <a:spcBef>
                <a:spcPts val="280"/>
              </a:spcBef>
              <a:spcAft>
                <a:spcPts val="0"/>
              </a:spcAft>
              <a:buSzPts val="2400"/>
              <a:buNone/>
              <a:defRPr sz="2400"/>
            </a:lvl9pPr>
          </a:lstStyle>
          <a:p>
            <a:endParaRPr/>
          </a:p>
        </p:txBody>
      </p:sp>
      <p:sp>
        <p:nvSpPr>
          <p:cNvPr id="20" name="Google Shape;20;p5"/>
          <p:cNvSpPr/>
          <p:nvPr/>
        </p:nvSpPr>
        <p:spPr>
          <a:xfrm rot="-8403970">
            <a:off x="-5152370" y="7058667"/>
            <a:ext cx="11591219" cy="9186041"/>
          </a:xfrm>
          <a:custGeom>
            <a:avLst/>
            <a:gdLst/>
            <a:ahLst/>
            <a:cxnLst/>
            <a:rect l="l" t="t" r="r" b="b"/>
            <a:pathLst>
              <a:path w="11580440" h="9177498" extrusionOk="0">
                <a:moveTo>
                  <a:pt x="0" y="0"/>
                </a:moveTo>
                <a:lnTo>
                  <a:pt x="11580440" y="0"/>
                </a:lnTo>
                <a:lnTo>
                  <a:pt x="11580440" y="9177498"/>
                </a:lnTo>
                <a:lnTo>
                  <a:pt x="0" y="9177498"/>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5"/>
          <p:cNvSpPr/>
          <p:nvPr/>
        </p:nvSpPr>
        <p:spPr>
          <a:xfrm rot="2482472">
            <a:off x="13052705" y="-4175424"/>
            <a:ext cx="10110413" cy="9533677"/>
          </a:xfrm>
          <a:custGeom>
            <a:avLst/>
            <a:gdLst/>
            <a:ahLst/>
            <a:cxnLst/>
            <a:rect l="l" t="t" r="r" b="b"/>
            <a:pathLst>
              <a:path w="15724153" h="12461391" extrusionOk="0">
                <a:moveTo>
                  <a:pt x="0" y="0"/>
                </a:moveTo>
                <a:lnTo>
                  <a:pt x="15724152" y="0"/>
                </a:lnTo>
                <a:lnTo>
                  <a:pt x="15724152" y="12461391"/>
                </a:lnTo>
                <a:lnTo>
                  <a:pt x="0" y="1246139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rgbClr val="DAC0C1"/>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094275" y="93045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1300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6"/>
          <p:cNvSpPr txBox="1">
            <a:spLocks noGrp="1"/>
          </p:cNvSpPr>
          <p:nvPr>
            <p:ph type="body" idx="2"/>
          </p:nvPr>
        </p:nvSpPr>
        <p:spPr>
          <a:xfrm>
            <a:off x="5491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6"/>
          <p:cNvSpPr/>
          <p:nvPr/>
        </p:nvSpPr>
        <p:spPr>
          <a:xfrm rot="10559149">
            <a:off x="12772597" y="-3848404"/>
            <a:ext cx="11032044" cy="8742894"/>
          </a:xfrm>
          <a:custGeom>
            <a:avLst/>
            <a:gdLst/>
            <a:ahLst/>
            <a:cxnLst/>
            <a:rect l="l" t="t" r="r" b="b"/>
            <a:pathLst>
              <a:path w="11032561" h="8743304" extrusionOk="0">
                <a:moveTo>
                  <a:pt x="0" y="0"/>
                </a:moveTo>
                <a:lnTo>
                  <a:pt x="11032560" y="0"/>
                </a:lnTo>
                <a:lnTo>
                  <a:pt x="11032560" y="8743304"/>
                </a:lnTo>
                <a:lnTo>
                  <a:pt x="0" y="874330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6"/>
          <p:cNvSpPr/>
          <p:nvPr/>
        </p:nvSpPr>
        <p:spPr>
          <a:xfrm rot="10559149">
            <a:off x="-2722773" y="7720027"/>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7"/>
          <p:cNvSpPr/>
          <p:nvPr/>
        </p:nvSpPr>
        <p:spPr>
          <a:xfrm rot="-4323843">
            <a:off x="-6774699" y="-3912295"/>
            <a:ext cx="11003447" cy="8720233"/>
          </a:xfrm>
          <a:custGeom>
            <a:avLst/>
            <a:gdLst/>
            <a:ahLst/>
            <a:cxnLst/>
            <a:rect l="l" t="t" r="r" b="b"/>
            <a:pathLst>
              <a:path w="11019679" h="8733096" extrusionOk="0">
                <a:moveTo>
                  <a:pt x="0" y="0"/>
                </a:moveTo>
                <a:lnTo>
                  <a:pt x="11019679" y="0"/>
                </a:lnTo>
                <a:lnTo>
                  <a:pt x="11019679" y="8733095"/>
                </a:lnTo>
                <a:lnTo>
                  <a:pt x="0" y="873309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7"/>
          <p:cNvSpPr/>
          <p:nvPr/>
        </p:nvSpPr>
        <p:spPr>
          <a:xfrm rot="5400000">
            <a:off x="14666750" y="3160681"/>
            <a:ext cx="8842184" cy="7007431"/>
          </a:xfrm>
          <a:custGeom>
            <a:avLst/>
            <a:gdLst/>
            <a:ahLst/>
            <a:cxnLst/>
            <a:rect l="l" t="t" r="r" b="b"/>
            <a:pathLst>
              <a:path w="8842184" h="7007431" extrusionOk="0">
                <a:moveTo>
                  <a:pt x="0" y="0"/>
                </a:moveTo>
                <a:lnTo>
                  <a:pt x="8842184" y="0"/>
                </a:lnTo>
                <a:lnTo>
                  <a:pt x="8842184" y="7007431"/>
                </a:lnTo>
                <a:lnTo>
                  <a:pt x="0" y="700743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7"/>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body" idx="1"/>
          </p:nvPr>
        </p:nvSpPr>
        <p:spPr>
          <a:xfrm>
            <a:off x="1457450" y="2588350"/>
            <a:ext cx="48165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
        <p:nvSpPr>
          <p:cNvPr id="33" name="Google Shape;33;p7"/>
          <p:cNvSpPr txBox="1">
            <a:spLocks noGrp="1"/>
          </p:cNvSpPr>
          <p:nvPr>
            <p:ph type="body" idx="2"/>
          </p:nvPr>
        </p:nvSpPr>
        <p:spPr>
          <a:xfrm>
            <a:off x="6273950" y="2588350"/>
            <a:ext cx="57252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
        <p:cNvGrpSpPr/>
        <p:nvPr/>
      </p:nvGrpSpPr>
      <p:grpSpPr>
        <a:xfrm>
          <a:off x="0" y="0"/>
          <a:ext cx="0" cy="0"/>
          <a:chOff x="0" y="0"/>
          <a:chExt cx="0" cy="0"/>
        </a:xfrm>
      </p:grpSpPr>
      <p:sp>
        <p:nvSpPr>
          <p:cNvPr id="37" name="Google Shape;37;p9"/>
          <p:cNvSpPr txBox="1">
            <a:spLocks noGrp="1"/>
          </p:cNvSpPr>
          <p:nvPr>
            <p:ph type="body" idx="1"/>
          </p:nvPr>
        </p:nvSpPr>
        <p:spPr>
          <a:xfrm>
            <a:off x="1281656" y="2632475"/>
            <a:ext cx="4760400" cy="44580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sz="2400"/>
            </a:lvl1pPr>
            <a:lvl2pPr marL="914400" lvl="1" indent="-228600" algn="l">
              <a:spcBef>
                <a:spcPts val="240"/>
              </a:spcBef>
              <a:spcAft>
                <a:spcPts val="0"/>
              </a:spcAft>
              <a:buClr>
                <a:schemeClr val="dk1"/>
              </a:buClr>
              <a:buSzPts val="2400"/>
              <a:buNone/>
              <a:defRPr sz="2400"/>
            </a:lvl2pPr>
            <a:lvl3pPr marL="1371600" lvl="2" indent="-228600" algn="l">
              <a:spcBef>
                <a:spcPts val="200"/>
              </a:spcBef>
              <a:spcAft>
                <a:spcPts val="0"/>
              </a:spcAft>
              <a:buClr>
                <a:schemeClr val="dk1"/>
              </a:buClr>
              <a:buSzPts val="2400"/>
              <a:buNone/>
              <a:defRPr sz="2400"/>
            </a:lvl3pPr>
            <a:lvl4pPr marL="1828800" lvl="3" indent="-228600" algn="l">
              <a:spcBef>
                <a:spcPts val="180"/>
              </a:spcBef>
              <a:spcAft>
                <a:spcPts val="0"/>
              </a:spcAft>
              <a:buClr>
                <a:schemeClr val="dk1"/>
              </a:buClr>
              <a:buSzPts val="2400"/>
              <a:buNone/>
              <a:defRPr sz="2400"/>
            </a:lvl4pPr>
            <a:lvl5pPr marL="2286000" lvl="4" indent="-228600" algn="l">
              <a:spcBef>
                <a:spcPts val="180"/>
              </a:spcBef>
              <a:spcAft>
                <a:spcPts val="0"/>
              </a:spcAft>
              <a:buClr>
                <a:schemeClr val="dk1"/>
              </a:buClr>
              <a:buSzPts val="2400"/>
              <a:buNone/>
              <a:defRPr sz="2400"/>
            </a:lvl5pPr>
            <a:lvl6pPr marL="2743200" lvl="5" indent="-228600" algn="l">
              <a:spcBef>
                <a:spcPts val="180"/>
              </a:spcBef>
              <a:spcAft>
                <a:spcPts val="0"/>
              </a:spcAft>
              <a:buClr>
                <a:schemeClr val="dk1"/>
              </a:buClr>
              <a:buSzPts val="2400"/>
              <a:buNone/>
              <a:defRPr sz="2400"/>
            </a:lvl6pPr>
            <a:lvl7pPr marL="3200400" lvl="6" indent="-228600" algn="l">
              <a:spcBef>
                <a:spcPts val="180"/>
              </a:spcBef>
              <a:spcAft>
                <a:spcPts val="0"/>
              </a:spcAft>
              <a:buClr>
                <a:schemeClr val="dk1"/>
              </a:buClr>
              <a:buSzPts val="2400"/>
              <a:buNone/>
              <a:defRPr sz="2400"/>
            </a:lvl7pPr>
            <a:lvl8pPr marL="3657600" lvl="7" indent="-228600" algn="l">
              <a:spcBef>
                <a:spcPts val="180"/>
              </a:spcBef>
              <a:spcAft>
                <a:spcPts val="0"/>
              </a:spcAft>
              <a:buClr>
                <a:schemeClr val="dk1"/>
              </a:buClr>
              <a:buSzPts val="2400"/>
              <a:buNone/>
              <a:defRPr sz="2400"/>
            </a:lvl8pPr>
            <a:lvl9pPr marL="4114800" lvl="8" indent="-228600" algn="l">
              <a:spcBef>
                <a:spcPts val="180"/>
              </a:spcBef>
              <a:spcAft>
                <a:spcPts val="0"/>
              </a:spcAft>
              <a:buClr>
                <a:schemeClr val="dk1"/>
              </a:buClr>
              <a:buSzPts val="2400"/>
              <a:buNone/>
              <a:defRPr sz="2400"/>
            </a:lvl9pPr>
          </a:lstStyle>
          <a:p>
            <a:endParaRPr/>
          </a:p>
        </p:txBody>
      </p:sp>
      <p:sp>
        <p:nvSpPr>
          <p:cNvPr id="38" name="Google Shape;38;p9"/>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9"/>
          <p:cNvSpPr/>
          <p:nvPr/>
        </p:nvSpPr>
        <p:spPr>
          <a:xfrm rot="2931272">
            <a:off x="-4227122" y="6461611"/>
            <a:ext cx="9263813" cy="7341572"/>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9"/>
          <p:cNvSpPr/>
          <p:nvPr/>
        </p:nvSpPr>
        <p:spPr>
          <a:xfrm rot="439219">
            <a:off x="15175133" y="-2474484"/>
            <a:ext cx="9276561" cy="735167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9"/>
          <p:cNvSpPr>
            <a:spLocks noGrp="1"/>
          </p:cNvSpPr>
          <p:nvPr>
            <p:ph type="pic" idx="2"/>
          </p:nvPr>
        </p:nvSpPr>
        <p:spPr>
          <a:xfrm>
            <a:off x="9096126" y="2632475"/>
            <a:ext cx="8094900" cy="6071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rgbClr val="31416D"/>
              </a:buClr>
              <a:buSzPts val="6000"/>
              <a:buNone/>
              <a:defRPr sz="6000" i="0" u="none" strike="noStrike" cap="none">
                <a:solidFill>
                  <a:srgbClr val="31416D"/>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1pPr>
            <a:lvl2pPr marL="914400" marR="0" lvl="1" indent="-431800" algn="l" rtl="0">
              <a:spcBef>
                <a:spcPts val="56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2pPr>
            <a:lvl3pPr marL="1371600" marR="0" lvl="2" indent="-431800" algn="l" rtl="0">
              <a:spcBef>
                <a:spcPts val="48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3pPr>
            <a:lvl4pPr marL="1828800" marR="0" lvl="3"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4pPr>
            <a:lvl5pPr marL="2286000" marR="0" lvl="4"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5pPr>
            <a:lvl6pPr marL="2743200" marR="0" lvl="5"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6pPr>
            <a:lvl7pPr marL="3200400" marR="0" lvl="6"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7pPr>
            <a:lvl8pPr marL="3657600" marR="0" lvl="7"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8pPr>
            <a:lvl9pPr marL="4114800" marR="0" lvl="8"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5"/>
        <p:cNvGrpSpPr/>
        <p:nvPr/>
      </p:nvGrpSpPr>
      <p:grpSpPr>
        <a:xfrm>
          <a:off x="0" y="0"/>
          <a:ext cx="0" cy="0"/>
          <a:chOff x="0" y="0"/>
          <a:chExt cx="0" cy="0"/>
        </a:xfrm>
      </p:grpSpPr>
      <p:grpSp>
        <p:nvGrpSpPr>
          <p:cNvPr id="46" name="Google Shape;46;p10"/>
          <p:cNvGrpSpPr/>
          <p:nvPr/>
        </p:nvGrpSpPr>
        <p:grpSpPr>
          <a:xfrm>
            <a:off x="831876" y="1803110"/>
            <a:ext cx="16810302" cy="7059302"/>
            <a:chOff x="0" y="-47625"/>
            <a:chExt cx="4427405" cy="1859240"/>
          </a:xfrm>
        </p:grpSpPr>
        <p:sp>
          <p:nvSpPr>
            <p:cNvPr id="47" name="Google Shape;47;p10"/>
            <p:cNvSpPr/>
            <p:nvPr/>
          </p:nvSpPr>
          <p:spPr>
            <a:xfrm>
              <a:off x="0" y="0"/>
              <a:ext cx="4427405" cy="1811615"/>
            </a:xfrm>
            <a:custGeom>
              <a:avLst/>
              <a:gdLst/>
              <a:ahLst/>
              <a:cxnLst/>
              <a:rect l="l" t="t" r="r" b="b"/>
              <a:pathLst>
                <a:path w="4427405" h="1811615" extrusionOk="0">
                  <a:moveTo>
                    <a:pt x="23488" y="0"/>
                  </a:moveTo>
                  <a:lnTo>
                    <a:pt x="4403917" y="0"/>
                  </a:lnTo>
                  <a:cubicBezTo>
                    <a:pt x="4410146" y="0"/>
                    <a:pt x="4416120" y="2475"/>
                    <a:pt x="4420525" y="6879"/>
                  </a:cubicBezTo>
                  <a:cubicBezTo>
                    <a:pt x="4424930" y="11284"/>
                    <a:pt x="4427405" y="17258"/>
                    <a:pt x="4427405" y="23488"/>
                  </a:cubicBezTo>
                  <a:lnTo>
                    <a:pt x="4427405" y="1788127"/>
                  </a:lnTo>
                  <a:cubicBezTo>
                    <a:pt x="4427405" y="1801099"/>
                    <a:pt x="4416889" y="1811615"/>
                    <a:pt x="4403917" y="1811615"/>
                  </a:cubicBezTo>
                  <a:lnTo>
                    <a:pt x="23488" y="1811615"/>
                  </a:lnTo>
                  <a:cubicBezTo>
                    <a:pt x="17258" y="1811615"/>
                    <a:pt x="11284" y="1809141"/>
                    <a:pt x="6879" y="1804736"/>
                  </a:cubicBezTo>
                  <a:cubicBezTo>
                    <a:pt x="2475" y="1800331"/>
                    <a:pt x="0" y="1794357"/>
                    <a:pt x="0" y="1788127"/>
                  </a:cubicBezTo>
                  <a:lnTo>
                    <a:pt x="0" y="23488"/>
                  </a:lnTo>
                  <a:cubicBezTo>
                    <a:pt x="0" y="17258"/>
                    <a:pt x="2475" y="11284"/>
                    <a:pt x="6879" y="6879"/>
                  </a:cubicBezTo>
                  <a:cubicBezTo>
                    <a:pt x="11284" y="2475"/>
                    <a:pt x="17258" y="0"/>
                    <a:pt x="23488" y="0"/>
                  </a:cubicBezTo>
                  <a:close/>
                </a:path>
              </a:pathLst>
            </a:custGeom>
            <a:solidFill>
              <a:srgbClr val="000000">
                <a:alpha val="0"/>
              </a:srgbClr>
            </a:solidFill>
            <a:ln w="1143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10"/>
            <p:cNvSpPr txBox="1"/>
            <p:nvPr/>
          </p:nvSpPr>
          <p:spPr>
            <a:xfrm>
              <a:off x="0" y="-47625"/>
              <a:ext cx="4427405" cy="185924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0" name="Google Shape;50;p10"/>
          <p:cNvSpPr/>
          <p:nvPr/>
        </p:nvSpPr>
        <p:spPr>
          <a:xfrm rot="7892903">
            <a:off x="15243637" y="-2897220"/>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0"/>
          <p:cNvSpPr/>
          <p:nvPr/>
        </p:nvSpPr>
        <p:spPr>
          <a:xfrm>
            <a:off x="15337308" y="543572"/>
            <a:ext cx="2584934" cy="2821210"/>
          </a:xfrm>
          <a:custGeom>
            <a:avLst/>
            <a:gdLst/>
            <a:ahLst/>
            <a:cxnLst/>
            <a:rect l="l" t="t" r="r" b="b"/>
            <a:pathLst>
              <a:path w="2584934" h="2821210" extrusionOk="0">
                <a:moveTo>
                  <a:pt x="0" y="0"/>
                </a:moveTo>
                <a:lnTo>
                  <a:pt x="2584934" y="0"/>
                </a:lnTo>
                <a:lnTo>
                  <a:pt x="2584934" y="2821210"/>
                </a:lnTo>
                <a:lnTo>
                  <a:pt x="0" y="282121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0"/>
          <p:cNvSpPr txBox="1"/>
          <p:nvPr/>
        </p:nvSpPr>
        <p:spPr>
          <a:xfrm>
            <a:off x="8640421" y="2787936"/>
            <a:ext cx="8460223" cy="3270126"/>
          </a:xfrm>
          <a:prstGeom prst="rect">
            <a:avLst/>
          </a:prstGeom>
          <a:noFill/>
          <a:ln>
            <a:noFill/>
          </a:ln>
        </p:spPr>
        <p:txBody>
          <a:bodyPr spcFirstLastPara="1" wrap="square" lIns="0" tIns="0" rIns="0" bIns="0" anchor="t" anchorCtr="0">
            <a:spAutoFit/>
          </a:bodyPr>
          <a:lstStyle/>
          <a:p>
            <a:pPr algn="ctr">
              <a:lnSpc>
                <a:spcPts val="8500"/>
              </a:lnSpc>
            </a:pPr>
            <a:r>
              <a:rPr lang="en-US" sz="5400" dirty="0">
                <a:solidFill>
                  <a:srgbClr val="504238"/>
                </a:solidFill>
                <a:latin typeface="Rockwell Extra Bold" panose="02060903040505020403" pitchFamily="18" charset="0"/>
              </a:rPr>
              <a:t>Grace Assembly of God Church</a:t>
            </a:r>
          </a:p>
          <a:p>
            <a:pPr algn="ctr">
              <a:lnSpc>
                <a:spcPts val="8500"/>
              </a:lnSpc>
            </a:pPr>
            <a:r>
              <a:rPr lang="en-US" sz="5400" dirty="0">
                <a:solidFill>
                  <a:schemeClr val="accent1">
                    <a:lumMod val="75000"/>
                  </a:schemeClr>
                </a:solidFill>
                <a:latin typeface="Rockwell Extra Bold" panose="02060903040505020403" pitchFamily="18" charset="0"/>
              </a:rPr>
              <a:t>Bible Study</a:t>
            </a:r>
          </a:p>
        </p:txBody>
      </p:sp>
      <p:sp>
        <p:nvSpPr>
          <p:cNvPr id="53" name="Google Shape;53;p10"/>
          <p:cNvSpPr/>
          <p:nvPr/>
        </p:nvSpPr>
        <p:spPr>
          <a:xfrm rot="6355379">
            <a:off x="-1408492" y="-4179364"/>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0"/>
          <p:cNvSpPr/>
          <p:nvPr/>
        </p:nvSpPr>
        <p:spPr>
          <a:xfrm rot="9368677">
            <a:off x="-1408492" y="-4144096"/>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10"/>
          <p:cNvSpPr/>
          <p:nvPr/>
        </p:nvSpPr>
        <p:spPr>
          <a:xfrm>
            <a:off x="725918" y="-632372"/>
            <a:ext cx="1521957" cy="1661072"/>
          </a:xfrm>
          <a:custGeom>
            <a:avLst/>
            <a:gdLst/>
            <a:ahLst/>
            <a:cxnLst/>
            <a:rect l="l" t="t" r="r" b="b"/>
            <a:pathLst>
              <a:path w="1521957" h="1661072" extrusionOk="0">
                <a:moveTo>
                  <a:pt x="0" y="0"/>
                </a:moveTo>
                <a:lnTo>
                  <a:pt x="1521957" y="0"/>
                </a:lnTo>
                <a:lnTo>
                  <a:pt x="1521957" y="1661072"/>
                </a:lnTo>
                <a:lnTo>
                  <a:pt x="0" y="166107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 name="Google Shape;56;p10"/>
          <p:cNvGrpSpPr/>
          <p:nvPr/>
        </p:nvGrpSpPr>
        <p:grpSpPr>
          <a:xfrm>
            <a:off x="11625672" y="942385"/>
            <a:ext cx="590742" cy="590742"/>
            <a:chOff x="0" y="0"/>
            <a:chExt cx="812800" cy="812800"/>
          </a:xfrm>
        </p:grpSpPr>
        <p:sp>
          <p:nvSpPr>
            <p:cNvPr id="57" name="Google Shape;57;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 name="Google Shape;59;p10"/>
          <p:cNvGrpSpPr/>
          <p:nvPr/>
        </p:nvGrpSpPr>
        <p:grpSpPr>
          <a:xfrm>
            <a:off x="9237027" y="7391258"/>
            <a:ext cx="590742" cy="590742"/>
            <a:chOff x="0" y="0"/>
            <a:chExt cx="812800" cy="812800"/>
          </a:xfrm>
        </p:grpSpPr>
        <p:sp>
          <p:nvSpPr>
            <p:cNvPr id="60" name="Google Shape;60;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 name="Google Shape;62;p10"/>
          <p:cNvGrpSpPr/>
          <p:nvPr/>
        </p:nvGrpSpPr>
        <p:grpSpPr>
          <a:xfrm>
            <a:off x="684492" y="3670261"/>
            <a:ext cx="990665" cy="990665"/>
            <a:chOff x="0" y="0"/>
            <a:chExt cx="812800" cy="812800"/>
          </a:xfrm>
        </p:grpSpPr>
        <p:sp>
          <p:nvSpPr>
            <p:cNvPr id="63" name="Google Shape;63;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5" name="Google Shape;65;p10"/>
          <p:cNvGrpSpPr/>
          <p:nvPr/>
        </p:nvGrpSpPr>
        <p:grpSpPr>
          <a:xfrm>
            <a:off x="6855993" y="151740"/>
            <a:ext cx="2807802" cy="2868956"/>
            <a:chOff x="0" y="0"/>
            <a:chExt cx="3743736" cy="3825275"/>
          </a:xfrm>
        </p:grpSpPr>
        <p:sp>
          <p:nvSpPr>
            <p:cNvPr id="66" name="Google Shape;66;p10"/>
            <p:cNvSpPr/>
            <p:nvPr/>
          </p:nvSpPr>
          <p:spPr>
            <a:xfrm rot="8180287">
              <a:off x="1150726" y="-43000"/>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10"/>
            <p:cNvSpPr/>
            <p:nvPr/>
          </p:nvSpPr>
          <p:spPr>
            <a:xfrm>
              <a:off x="1871868" y="1837317"/>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 name="Google Shape;68;p10"/>
          <p:cNvGrpSpPr/>
          <p:nvPr/>
        </p:nvGrpSpPr>
        <p:grpSpPr>
          <a:xfrm rot="91455">
            <a:off x="924641" y="7335063"/>
            <a:ext cx="2490037" cy="3054699"/>
            <a:chOff x="0" y="0"/>
            <a:chExt cx="3320049" cy="4072932"/>
          </a:xfrm>
        </p:grpSpPr>
        <p:sp>
          <p:nvSpPr>
            <p:cNvPr id="69" name="Google Shape;69;p10"/>
            <p:cNvSpPr/>
            <p:nvPr/>
          </p:nvSpPr>
          <p:spPr>
            <a:xfrm rot="-1952880">
              <a:off x="938883" y="80828"/>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0"/>
            <p:cNvSpPr/>
            <p:nvPr/>
          </p:nvSpPr>
          <p:spPr>
            <a:xfrm>
              <a:off x="1660025" y="2446804"/>
              <a:ext cx="708506" cy="724309"/>
            </a:xfrm>
            <a:custGeom>
              <a:avLst/>
              <a:gdLst/>
              <a:ahLst/>
              <a:cxnLst/>
              <a:rect l="l" t="t" r="r" b="b"/>
              <a:pathLst>
                <a:path w="708506" h="724309" extrusionOk="0">
                  <a:moveTo>
                    <a:pt x="0" y="0"/>
                  </a:moveTo>
                  <a:lnTo>
                    <a:pt x="708506" y="0"/>
                  </a:lnTo>
                  <a:lnTo>
                    <a:pt x="708506" y="724308"/>
                  </a:lnTo>
                  <a:lnTo>
                    <a:pt x="0" y="72430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10"/>
            <p:cNvSpPr/>
            <p:nvPr/>
          </p:nvSpPr>
          <p:spPr>
            <a:xfrm>
              <a:off x="1115433" y="423269"/>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7" name="Google Shape;77;p10"/>
          <p:cNvSpPr/>
          <p:nvPr/>
        </p:nvSpPr>
        <p:spPr>
          <a:xfrm>
            <a:off x="0" y="942385"/>
            <a:ext cx="1179825" cy="1287667"/>
          </a:xfrm>
          <a:custGeom>
            <a:avLst/>
            <a:gdLst/>
            <a:ahLst/>
            <a:cxnLst/>
            <a:rect l="l" t="t" r="r" b="b"/>
            <a:pathLst>
              <a:path w="1179825" h="1287667" extrusionOk="0">
                <a:moveTo>
                  <a:pt x="0" y="0"/>
                </a:moveTo>
                <a:lnTo>
                  <a:pt x="1179825" y="0"/>
                </a:lnTo>
                <a:lnTo>
                  <a:pt x="1179825" y="1287666"/>
                </a:lnTo>
                <a:lnTo>
                  <a:pt x="0" y="128766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 name="Google Shape;78;p10"/>
          <p:cNvGrpSpPr/>
          <p:nvPr/>
        </p:nvGrpSpPr>
        <p:grpSpPr>
          <a:xfrm>
            <a:off x="16334404" y="5451837"/>
            <a:ext cx="590742" cy="590742"/>
            <a:chOff x="0" y="0"/>
            <a:chExt cx="812800" cy="812800"/>
          </a:xfrm>
        </p:grpSpPr>
        <p:sp>
          <p:nvSpPr>
            <p:cNvPr id="79" name="Google Shape;79;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1" name="Google Shape;81;p10"/>
          <p:cNvSpPr/>
          <p:nvPr/>
        </p:nvSpPr>
        <p:spPr>
          <a:xfrm rot="-3685437">
            <a:off x="17310276" y="5388872"/>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10"/>
          <p:cNvSpPr txBox="1"/>
          <p:nvPr/>
        </p:nvSpPr>
        <p:spPr>
          <a:xfrm>
            <a:off x="10642124" y="4494735"/>
            <a:ext cx="4698562" cy="301621"/>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endParaRPr dirty="0"/>
          </a:p>
        </p:txBody>
      </p:sp>
      <p:pic>
        <p:nvPicPr>
          <p:cNvPr id="5" name="Picture 4" descr="A person holding a book&#10;&#10;Description automatically generated">
            <a:extLst>
              <a:ext uri="{FF2B5EF4-FFF2-40B4-BE49-F238E27FC236}">
                <a16:creationId xmlns:a16="http://schemas.microsoft.com/office/drawing/2014/main" id="{CECE39B8-D2A7-526E-9E59-2CBABB507BD6}"/>
              </a:ext>
            </a:extLst>
          </p:cNvPr>
          <p:cNvPicPr>
            <a:picLocks noChangeAspect="1"/>
          </p:cNvPicPr>
          <p:nvPr/>
        </p:nvPicPr>
        <p:blipFill>
          <a:blip r:embed="rId6"/>
          <a:stretch>
            <a:fillRect/>
          </a:stretch>
        </p:blipFill>
        <p:spPr>
          <a:xfrm>
            <a:off x="1590354" y="2125509"/>
            <a:ext cx="5794573" cy="7006886"/>
          </a:xfrm>
          <a:prstGeom prst="rect">
            <a:avLst/>
          </a:prstGeom>
        </p:spPr>
      </p:pic>
      <p:sp>
        <p:nvSpPr>
          <p:cNvPr id="13" name="Freeform 6">
            <a:extLst>
              <a:ext uri="{FF2B5EF4-FFF2-40B4-BE49-F238E27FC236}">
                <a16:creationId xmlns:a16="http://schemas.microsoft.com/office/drawing/2014/main" id="{C7664692-963C-B074-1478-686F4C64DEFC}"/>
              </a:ext>
            </a:extLst>
          </p:cNvPr>
          <p:cNvSpPr/>
          <p:nvPr/>
        </p:nvSpPr>
        <p:spPr>
          <a:xfrm>
            <a:off x="9144000" y="6254171"/>
            <a:ext cx="6533780" cy="2701036"/>
          </a:xfrm>
          <a:custGeom>
            <a:avLst/>
            <a:gdLst/>
            <a:ahLst/>
            <a:cxnLst/>
            <a:rect l="l" t="t" r="r" b="b"/>
            <a:pathLst>
              <a:path w="5606970" h="7628530">
                <a:moveTo>
                  <a:pt x="0" y="0"/>
                </a:moveTo>
                <a:lnTo>
                  <a:pt x="5606969" y="0"/>
                </a:lnTo>
                <a:lnTo>
                  <a:pt x="5606969" y="7628529"/>
                </a:lnTo>
                <a:lnTo>
                  <a:pt x="0" y="7628529"/>
                </a:lnTo>
                <a:lnTo>
                  <a:pt x="0" y="0"/>
                </a:lnTo>
                <a:close/>
              </a:path>
            </a:pathLst>
          </a:custGeom>
          <a:blipFill>
            <a:blip r:embed="rId7">
              <a:duotone>
                <a:prstClr val="black"/>
                <a:schemeClr val="accent2">
                  <a:tint val="45000"/>
                  <a:satMod val="400000"/>
                </a:schemeClr>
              </a:duotone>
            </a:blip>
            <a:stretch>
              <a:fillRect/>
            </a:stretch>
          </a:blipFill>
        </p:spPr>
        <p:txBody>
          <a:bodyPr/>
          <a:lstStyle/>
          <a:p>
            <a:pPr algn="ctr"/>
            <a:r>
              <a:rPr lang="en-IN" sz="4500" dirty="0">
                <a:solidFill>
                  <a:schemeClr val="bg1"/>
                </a:solidFill>
                <a:latin typeface="Bookman Old Style" panose="02050604050505020204" pitchFamily="18" charset="0"/>
              </a:rPr>
              <a:t>The Book of James</a:t>
            </a:r>
          </a:p>
          <a:p>
            <a:pPr algn="ctr"/>
            <a:r>
              <a:rPr lang="en-IN" sz="4500" dirty="0">
                <a:solidFill>
                  <a:schemeClr val="bg1"/>
                </a:solidFill>
                <a:latin typeface="Bookman Old Style" panose="02050604050505020204" pitchFamily="18" charset="0"/>
              </a:rPr>
              <a:t>Practical Christian Living </a:t>
            </a:r>
          </a:p>
          <a:p>
            <a:endParaRPr lang="en-IN"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Mercy and Judgement</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548607"/>
            <a:ext cx="13640214" cy="6555641"/>
          </a:xfrm>
          <a:prstGeom prst="rect">
            <a:avLst/>
          </a:prstGeom>
          <a:noFill/>
        </p:spPr>
        <p:txBody>
          <a:bodyPr wrap="square" rtlCol="0">
            <a:spAutoFit/>
          </a:bodyPr>
          <a:lstStyle/>
          <a:p>
            <a:pPr algn="l"/>
            <a:r>
              <a:rPr lang="en-US" sz="6000" b="1" i="0" baseline="30000" dirty="0">
                <a:solidFill>
                  <a:srgbClr val="000000"/>
                </a:solidFill>
                <a:effectLst/>
                <a:highlight>
                  <a:srgbClr val="FFFFFF"/>
                </a:highlight>
                <a:latin typeface="system-ui"/>
              </a:rPr>
              <a:t>12 </a:t>
            </a:r>
            <a:r>
              <a:rPr lang="en-US" sz="6000" b="0" i="0" dirty="0">
                <a:solidFill>
                  <a:srgbClr val="000000"/>
                </a:solidFill>
                <a:effectLst/>
                <a:highlight>
                  <a:srgbClr val="FFFFFF"/>
                </a:highlight>
                <a:latin typeface="system-ui"/>
              </a:rPr>
              <a:t>So whatever you say or whatever you do, remember that you will be judged by the law that sets you free. </a:t>
            </a:r>
            <a:r>
              <a:rPr lang="en-US" sz="6000" b="1" i="0" baseline="30000" dirty="0">
                <a:solidFill>
                  <a:srgbClr val="000000"/>
                </a:solidFill>
                <a:effectLst/>
                <a:highlight>
                  <a:srgbClr val="FFFFFF"/>
                </a:highlight>
                <a:latin typeface="system-ui"/>
              </a:rPr>
              <a:t>13 </a:t>
            </a:r>
            <a:r>
              <a:rPr lang="en-US" sz="6000" b="0" i="0" dirty="0">
                <a:solidFill>
                  <a:srgbClr val="000000"/>
                </a:solidFill>
                <a:effectLst/>
                <a:highlight>
                  <a:srgbClr val="FFFFFF"/>
                </a:highlight>
                <a:latin typeface="system-ui"/>
              </a:rPr>
              <a:t>There will be no mercy for those who have not shown mercy to others. But if you have been merciful, God will be merciful when he judges you.</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9867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Faith and Good Deeds</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548607"/>
            <a:ext cx="13640214" cy="6740307"/>
          </a:xfrm>
          <a:prstGeom prst="rect">
            <a:avLst/>
          </a:prstGeom>
          <a:noFill/>
        </p:spPr>
        <p:txBody>
          <a:bodyPr wrap="square" rtlCol="0">
            <a:spAutoFit/>
          </a:bodyPr>
          <a:lstStyle/>
          <a:p>
            <a:pPr algn="l"/>
            <a:r>
              <a:rPr lang="en-US" sz="4800" b="1" i="0" baseline="30000" dirty="0">
                <a:solidFill>
                  <a:srgbClr val="000000"/>
                </a:solidFill>
                <a:effectLst/>
                <a:highlight>
                  <a:srgbClr val="FFFFFF"/>
                </a:highlight>
                <a:latin typeface="system-ui"/>
              </a:rPr>
              <a:t>14 </a:t>
            </a:r>
            <a:r>
              <a:rPr lang="en-US" sz="4800" b="0" i="0" dirty="0">
                <a:solidFill>
                  <a:srgbClr val="000000"/>
                </a:solidFill>
                <a:effectLst/>
                <a:highlight>
                  <a:srgbClr val="FFFFFF"/>
                </a:highlight>
                <a:latin typeface="system-ui"/>
              </a:rPr>
              <a:t>What good is it, dear brothers and sisters, if you say you have faith but don’t show it by your actions? Can that kind of faith save anyone? </a:t>
            </a:r>
            <a:r>
              <a:rPr lang="en-US" sz="4800" b="1" i="0" baseline="30000" dirty="0">
                <a:solidFill>
                  <a:srgbClr val="000000"/>
                </a:solidFill>
                <a:effectLst/>
                <a:highlight>
                  <a:srgbClr val="FFFFFF"/>
                </a:highlight>
                <a:latin typeface="system-ui"/>
              </a:rPr>
              <a:t>15 </a:t>
            </a:r>
            <a:r>
              <a:rPr lang="en-US" sz="4800" b="0" i="0" dirty="0">
                <a:solidFill>
                  <a:srgbClr val="000000"/>
                </a:solidFill>
                <a:effectLst/>
                <a:highlight>
                  <a:srgbClr val="FFFFFF"/>
                </a:highlight>
                <a:latin typeface="system-ui"/>
              </a:rPr>
              <a:t>Suppose you see a brother or sister who has no food or clothing, </a:t>
            </a:r>
            <a:r>
              <a:rPr lang="en-US" sz="4800" b="1" i="0" baseline="30000" dirty="0">
                <a:solidFill>
                  <a:srgbClr val="000000"/>
                </a:solidFill>
                <a:effectLst/>
                <a:highlight>
                  <a:srgbClr val="FFFFFF"/>
                </a:highlight>
                <a:latin typeface="system-ui"/>
              </a:rPr>
              <a:t>16 </a:t>
            </a:r>
            <a:r>
              <a:rPr lang="en-US" sz="4800" b="0" i="0" dirty="0">
                <a:solidFill>
                  <a:srgbClr val="000000"/>
                </a:solidFill>
                <a:effectLst/>
                <a:highlight>
                  <a:srgbClr val="FFFFFF"/>
                </a:highlight>
                <a:latin typeface="system-ui"/>
              </a:rPr>
              <a:t>and you say, “Good-bye and have a good day; stay warm and eat well”—but then you don’t give that person any food or clothing. What good does that do?</a:t>
            </a:r>
          </a:p>
          <a:p>
            <a:pPr algn="l"/>
            <a:r>
              <a:rPr lang="en-US" sz="4800" b="1" i="0" baseline="30000" dirty="0">
                <a:solidFill>
                  <a:srgbClr val="000000"/>
                </a:solidFill>
                <a:effectLst/>
                <a:highlight>
                  <a:srgbClr val="FFFFFF"/>
                </a:highlight>
                <a:latin typeface="system-ui"/>
              </a:rPr>
              <a:t>17 </a:t>
            </a:r>
            <a:r>
              <a:rPr lang="en-US" sz="4800" b="0" i="0" dirty="0">
                <a:solidFill>
                  <a:srgbClr val="000000"/>
                </a:solidFill>
                <a:effectLst/>
                <a:highlight>
                  <a:srgbClr val="FFFFFF"/>
                </a:highlight>
                <a:latin typeface="system-ui"/>
              </a:rPr>
              <a:t>So you see, faith by itself isn’t enough. Unless it produces good deeds, it is dead and useless.</a:t>
            </a:r>
          </a:p>
        </p:txBody>
      </p:sp>
    </p:spTree>
    <p:extLst>
      <p:ext uri="{BB962C8B-B14F-4D97-AF65-F5344CB8AC3E}">
        <p14:creationId xmlns:p14="http://schemas.microsoft.com/office/powerpoint/2010/main" val="18292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Faith Demonstrated by Actions</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548607"/>
            <a:ext cx="13640214" cy="6001643"/>
          </a:xfrm>
          <a:prstGeom prst="rect">
            <a:avLst/>
          </a:prstGeom>
          <a:noFill/>
        </p:spPr>
        <p:txBody>
          <a:bodyPr wrap="square" rtlCol="0">
            <a:spAutoFit/>
          </a:bodyPr>
          <a:lstStyle/>
          <a:p>
            <a:pPr algn="l"/>
            <a:r>
              <a:rPr lang="en-US" sz="4800" b="1" i="0" baseline="30000" dirty="0">
                <a:solidFill>
                  <a:srgbClr val="000000"/>
                </a:solidFill>
                <a:effectLst/>
                <a:highlight>
                  <a:srgbClr val="FFFFFF"/>
                </a:highlight>
                <a:latin typeface="system-ui"/>
              </a:rPr>
              <a:t>18 </a:t>
            </a:r>
            <a:r>
              <a:rPr lang="en-US" sz="4800" b="0" i="0" dirty="0">
                <a:solidFill>
                  <a:srgbClr val="000000"/>
                </a:solidFill>
                <a:effectLst/>
                <a:highlight>
                  <a:srgbClr val="FFFFFF"/>
                </a:highlight>
                <a:latin typeface="system-ui"/>
              </a:rPr>
              <a:t>Now someone may argue, “Some people have faith; others have good deeds.” But I say, “How can you show me your faith if you don’t have good deeds? I will show you my faith by my good deeds.”</a:t>
            </a:r>
          </a:p>
          <a:p>
            <a:pPr algn="l"/>
            <a:r>
              <a:rPr lang="en-US" sz="4800" b="1" i="0" baseline="30000" dirty="0">
                <a:solidFill>
                  <a:srgbClr val="000000"/>
                </a:solidFill>
                <a:effectLst/>
                <a:highlight>
                  <a:srgbClr val="FFFFFF"/>
                </a:highlight>
                <a:latin typeface="system-ui"/>
              </a:rPr>
              <a:t>19 </a:t>
            </a:r>
            <a:r>
              <a:rPr lang="en-US" sz="4800" b="0" i="0" dirty="0">
                <a:solidFill>
                  <a:srgbClr val="000000"/>
                </a:solidFill>
                <a:effectLst/>
                <a:highlight>
                  <a:srgbClr val="FFFFFF"/>
                </a:highlight>
                <a:latin typeface="system-ui"/>
              </a:rPr>
              <a:t>You say you have faith, for you believe that there is one God. Good for you! Even the demons believe this, and they tremble in terror. </a:t>
            </a:r>
            <a:r>
              <a:rPr lang="en-US" sz="4800" b="1" i="0" baseline="30000" dirty="0">
                <a:solidFill>
                  <a:srgbClr val="000000"/>
                </a:solidFill>
                <a:effectLst/>
                <a:highlight>
                  <a:srgbClr val="FFFFFF"/>
                </a:highlight>
                <a:latin typeface="system-ui"/>
              </a:rPr>
              <a:t>20 </a:t>
            </a:r>
            <a:r>
              <a:rPr lang="en-US" sz="4800" b="0" i="0" dirty="0">
                <a:solidFill>
                  <a:srgbClr val="000000"/>
                </a:solidFill>
                <a:effectLst/>
                <a:highlight>
                  <a:srgbClr val="FFFFFF"/>
                </a:highlight>
                <a:latin typeface="system-ui"/>
              </a:rPr>
              <a:t>How foolish! Can’t you see that faith without good deeds is useless?</a:t>
            </a:r>
          </a:p>
        </p:txBody>
      </p:sp>
    </p:spTree>
    <p:extLst>
      <p:ext uri="{BB962C8B-B14F-4D97-AF65-F5344CB8AC3E}">
        <p14:creationId xmlns:p14="http://schemas.microsoft.com/office/powerpoint/2010/main" val="39954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Abraham’s Faith and Actions</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548607"/>
            <a:ext cx="13640214" cy="7478970"/>
          </a:xfrm>
          <a:prstGeom prst="rect">
            <a:avLst/>
          </a:prstGeom>
          <a:noFill/>
        </p:spPr>
        <p:txBody>
          <a:bodyPr wrap="square" rtlCol="0">
            <a:spAutoFit/>
          </a:bodyPr>
          <a:lstStyle/>
          <a:p>
            <a:pPr algn="l"/>
            <a:r>
              <a:rPr lang="en-US" sz="4800" b="1" i="0" baseline="30000" dirty="0">
                <a:solidFill>
                  <a:srgbClr val="000000"/>
                </a:solidFill>
                <a:effectLst/>
                <a:highlight>
                  <a:srgbClr val="FFFFFF"/>
                </a:highlight>
                <a:latin typeface="system-ui"/>
              </a:rPr>
              <a:t>21 </a:t>
            </a:r>
            <a:r>
              <a:rPr lang="en-US" sz="4800" b="0" i="0" dirty="0">
                <a:solidFill>
                  <a:srgbClr val="000000"/>
                </a:solidFill>
                <a:effectLst/>
                <a:highlight>
                  <a:srgbClr val="FFFFFF"/>
                </a:highlight>
                <a:latin typeface="system-ui"/>
              </a:rPr>
              <a:t>Don’t you remember that our ancestor Abraham was shown to be right with God by his actions when he offered his son Isaac on the altar? </a:t>
            </a:r>
            <a:r>
              <a:rPr lang="en-US" sz="4800" b="1" i="0" baseline="30000" dirty="0">
                <a:solidFill>
                  <a:srgbClr val="000000"/>
                </a:solidFill>
                <a:effectLst/>
                <a:highlight>
                  <a:srgbClr val="FFFFFF"/>
                </a:highlight>
                <a:latin typeface="system-ui"/>
              </a:rPr>
              <a:t>22 </a:t>
            </a:r>
            <a:r>
              <a:rPr lang="en-US" sz="4800" b="0" i="0" dirty="0">
                <a:solidFill>
                  <a:srgbClr val="000000"/>
                </a:solidFill>
                <a:effectLst/>
                <a:highlight>
                  <a:srgbClr val="FFFFFF"/>
                </a:highlight>
                <a:latin typeface="system-ui"/>
              </a:rPr>
              <a:t>You see, his faith and his actions worked together. His actions made his faith complete. </a:t>
            </a:r>
            <a:r>
              <a:rPr lang="en-US" sz="4800" b="1" i="0" baseline="30000" dirty="0">
                <a:solidFill>
                  <a:srgbClr val="000000"/>
                </a:solidFill>
                <a:effectLst/>
                <a:highlight>
                  <a:srgbClr val="FFFFFF"/>
                </a:highlight>
                <a:latin typeface="system-ui"/>
              </a:rPr>
              <a:t>23 </a:t>
            </a:r>
            <a:r>
              <a:rPr lang="en-US" sz="4800" b="0" i="0" dirty="0">
                <a:solidFill>
                  <a:srgbClr val="000000"/>
                </a:solidFill>
                <a:effectLst/>
                <a:highlight>
                  <a:srgbClr val="FFFFFF"/>
                </a:highlight>
                <a:latin typeface="system-ui"/>
              </a:rPr>
              <a:t>And so it happened just as the Scriptures say: “Abraham believed God, and God counted him as righteous because of his faith.” He was even called the friend of God. </a:t>
            </a:r>
            <a:r>
              <a:rPr lang="en-US" sz="4800" b="1" i="0" baseline="30000" dirty="0">
                <a:solidFill>
                  <a:srgbClr val="000000"/>
                </a:solidFill>
                <a:effectLst/>
                <a:highlight>
                  <a:srgbClr val="FFFFFF"/>
                </a:highlight>
                <a:latin typeface="system-ui"/>
              </a:rPr>
              <a:t>24 </a:t>
            </a:r>
            <a:r>
              <a:rPr lang="en-US" sz="4800" b="0" i="0" dirty="0">
                <a:solidFill>
                  <a:srgbClr val="000000"/>
                </a:solidFill>
                <a:effectLst/>
                <a:highlight>
                  <a:srgbClr val="FFFFFF"/>
                </a:highlight>
                <a:latin typeface="system-ui"/>
              </a:rPr>
              <a:t>So you see, we are shown to be right with God by what we do, not by faith alone.</a:t>
            </a:r>
            <a:endParaRPr lang="en-US" sz="4000" b="0" i="0" dirty="0">
              <a:solidFill>
                <a:srgbClr val="000000"/>
              </a:solidFill>
              <a:effectLst/>
              <a:highlight>
                <a:srgbClr val="FFFFFF"/>
              </a:highlight>
              <a:latin typeface="system-ui"/>
            </a:endParaRPr>
          </a:p>
        </p:txBody>
      </p:sp>
    </p:spTree>
    <p:extLst>
      <p:ext uri="{BB962C8B-B14F-4D97-AF65-F5344CB8AC3E}">
        <p14:creationId xmlns:p14="http://schemas.microsoft.com/office/powerpoint/2010/main" val="42227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heel(1)">
                                      <p:cBhvr>
                                        <p:cTn id="1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Rahab’s Example</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548607"/>
            <a:ext cx="13640214" cy="6555641"/>
          </a:xfrm>
          <a:prstGeom prst="rect">
            <a:avLst/>
          </a:prstGeom>
          <a:noFill/>
        </p:spPr>
        <p:txBody>
          <a:bodyPr wrap="square" rtlCol="0">
            <a:spAutoFit/>
          </a:bodyPr>
          <a:lstStyle/>
          <a:p>
            <a:pPr algn="l"/>
            <a:r>
              <a:rPr lang="en-US" sz="6000" b="1" i="0" baseline="30000" dirty="0">
                <a:solidFill>
                  <a:srgbClr val="000000"/>
                </a:solidFill>
                <a:effectLst/>
                <a:highlight>
                  <a:srgbClr val="FFFFFF"/>
                </a:highlight>
                <a:latin typeface="system-ui"/>
              </a:rPr>
              <a:t>25 </a:t>
            </a:r>
            <a:r>
              <a:rPr lang="en-US" sz="6000" b="0" i="0" dirty="0">
                <a:solidFill>
                  <a:srgbClr val="000000"/>
                </a:solidFill>
                <a:effectLst/>
                <a:highlight>
                  <a:srgbClr val="FFFFFF"/>
                </a:highlight>
                <a:latin typeface="system-ui"/>
              </a:rPr>
              <a:t>Rahab the prostitute is another example. She was shown to be right with God by her actions when she hid those messengers and sent them safely away by a different road. </a:t>
            </a:r>
            <a:r>
              <a:rPr lang="en-US" sz="6000" b="1" i="0" baseline="30000" dirty="0">
                <a:solidFill>
                  <a:srgbClr val="000000"/>
                </a:solidFill>
                <a:effectLst/>
                <a:highlight>
                  <a:srgbClr val="FFFFFF"/>
                </a:highlight>
                <a:latin typeface="system-ui"/>
              </a:rPr>
              <a:t>26 </a:t>
            </a:r>
            <a:r>
              <a:rPr lang="en-US" sz="6000" b="0" i="0" dirty="0">
                <a:solidFill>
                  <a:srgbClr val="000000"/>
                </a:solidFill>
                <a:effectLst/>
                <a:highlight>
                  <a:srgbClr val="FFFFFF"/>
                </a:highlight>
                <a:latin typeface="system-ui"/>
              </a:rPr>
              <a:t>Just as the body is dead without breath, so also faith is dead without good works.</a:t>
            </a:r>
            <a:endParaRPr lang="en-US" sz="4000" b="0" i="0" dirty="0">
              <a:solidFill>
                <a:srgbClr val="000000"/>
              </a:solidFill>
              <a:effectLst/>
              <a:highlight>
                <a:srgbClr val="FFFFFF"/>
              </a:highlight>
              <a:latin typeface="system-ui"/>
            </a:endParaRPr>
          </a:p>
        </p:txBody>
      </p:sp>
    </p:spTree>
    <p:extLst>
      <p:ext uri="{BB962C8B-B14F-4D97-AF65-F5344CB8AC3E}">
        <p14:creationId xmlns:p14="http://schemas.microsoft.com/office/powerpoint/2010/main" val="84437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heel(1)">
                                      <p:cBhvr>
                                        <p:cTn id="14"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3538460" y="1989615"/>
            <a:ext cx="11986585" cy="7755969"/>
          </a:xfrm>
          <a:prstGeom prst="rect">
            <a:avLst/>
          </a:prstGeom>
          <a:noFill/>
          <a:ln>
            <a:noFill/>
          </a:ln>
        </p:spPr>
        <p:txBody>
          <a:bodyPr spcFirstLastPara="1" wrap="square" lIns="0" tIns="0" rIns="0" bIns="0" anchor="t" anchorCtr="0">
            <a:spAutoFit/>
          </a:bodyPr>
          <a:lstStyle/>
          <a:p>
            <a:pPr algn="l"/>
            <a:r>
              <a:rPr lang="en-GB" sz="7200" b="1" i="0" dirty="0">
                <a:solidFill>
                  <a:srgbClr val="000000"/>
                </a:solidFill>
                <a:effectLst/>
                <a:highlight>
                  <a:srgbClr val="FFFFFF"/>
                </a:highlight>
                <a:latin typeface="system-ui"/>
              </a:rPr>
              <a:t>Live out your faith consistently</a:t>
            </a:r>
          </a:p>
          <a:p>
            <a:pPr algn="l"/>
            <a:r>
              <a:rPr lang="en-GB" sz="7200" b="1" dirty="0">
                <a:highlight>
                  <a:srgbClr val="FFFFFF"/>
                </a:highlight>
                <a:latin typeface="system-ui"/>
              </a:rPr>
              <a:t>Align your beliefs and actions</a:t>
            </a:r>
          </a:p>
          <a:p>
            <a:pPr algn="l"/>
            <a:r>
              <a:rPr lang="en-GB" sz="7200" b="1" dirty="0">
                <a:highlight>
                  <a:srgbClr val="FFFFFF"/>
                </a:highlight>
                <a:latin typeface="system-ui"/>
              </a:rPr>
              <a:t>Be a genuine disciple</a:t>
            </a:r>
          </a:p>
          <a:p>
            <a:pPr algn="l"/>
            <a:r>
              <a:rPr lang="en-GB" sz="7200" b="1" dirty="0">
                <a:highlight>
                  <a:srgbClr val="FFFFFF"/>
                </a:highlight>
                <a:latin typeface="system-ui"/>
              </a:rPr>
              <a:t>Have a vibrant faith</a:t>
            </a:r>
          </a:p>
          <a:p>
            <a:pPr algn="l"/>
            <a:r>
              <a:rPr lang="en-GB" sz="7200" b="1" dirty="0">
                <a:highlight>
                  <a:srgbClr val="FFFFFF"/>
                </a:highlight>
                <a:latin typeface="system-ui"/>
              </a:rPr>
              <a:t>Visibly demonstrate your faith</a:t>
            </a:r>
          </a:p>
          <a:p>
            <a:pPr algn="l"/>
            <a:r>
              <a:rPr lang="en-GB" sz="7200" b="1" dirty="0">
                <a:highlight>
                  <a:srgbClr val="FFFFFF"/>
                </a:highlight>
                <a:latin typeface="system-ui"/>
              </a:rPr>
              <a:t>Produce good works</a:t>
            </a:r>
          </a:p>
          <a:p>
            <a:pPr algn="l"/>
            <a:r>
              <a:rPr lang="en-GB" sz="7200" b="1" dirty="0">
                <a:highlight>
                  <a:srgbClr val="FFFFFF"/>
                </a:highlight>
                <a:latin typeface="system-ui"/>
              </a:rPr>
              <a:t>Live righteously</a:t>
            </a:r>
            <a:r>
              <a:rPr lang="en-GB" sz="7200" b="0" i="0" dirty="0">
                <a:solidFill>
                  <a:srgbClr val="000000"/>
                </a:solidFill>
                <a:effectLst/>
                <a:highlight>
                  <a:srgbClr val="FFFFFF"/>
                </a:highlight>
                <a:latin typeface="system-ui"/>
              </a:rPr>
              <a:t> </a:t>
            </a:r>
          </a:p>
        </p:txBody>
      </p:sp>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A66A8897-E2EC-DB04-0856-9E77CEB105E0}"/>
              </a:ext>
            </a:extLst>
          </p:cNvPr>
          <p:cNvSpPr txBox="1"/>
          <p:nvPr/>
        </p:nvSpPr>
        <p:spPr>
          <a:xfrm>
            <a:off x="7075454" y="804662"/>
            <a:ext cx="5178429" cy="830997"/>
          </a:xfrm>
          <a:prstGeom prst="rect">
            <a:avLst/>
          </a:prstGeom>
          <a:noFill/>
        </p:spPr>
        <p:txBody>
          <a:bodyPr wrap="square">
            <a:spAutoFit/>
          </a:bodyPr>
          <a:lstStyle/>
          <a:p>
            <a:r>
              <a:rPr lang="en-US" sz="4800" b="1" u="sng" dirty="0">
                <a:solidFill>
                  <a:schemeClr val="accent2">
                    <a:lumMod val="75000"/>
                  </a:schemeClr>
                </a:solidFill>
                <a:latin typeface="Perpetua Titling MT" panose="02020502060505020804" pitchFamily="18" charset="0"/>
              </a:rPr>
              <a:t>CONCLUSION</a:t>
            </a:r>
            <a:endParaRPr lang="en-IN" sz="4800" b="1" u="sng" dirty="0"/>
          </a:p>
        </p:txBody>
      </p:sp>
    </p:spTree>
    <p:extLst>
      <p:ext uri="{BB962C8B-B14F-4D97-AF65-F5344CB8AC3E}">
        <p14:creationId xmlns:p14="http://schemas.microsoft.com/office/powerpoint/2010/main" val="356594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9">
                                            <p:txEl>
                                              <p:pRg st="0" end="0"/>
                                            </p:txEl>
                                          </p:spTgt>
                                        </p:tgtEl>
                                        <p:attrNameLst>
                                          <p:attrName>style.visibility</p:attrName>
                                        </p:attrNameLst>
                                      </p:cBhvr>
                                      <p:to>
                                        <p:strVal val="visible"/>
                                      </p:to>
                                    </p:set>
                                    <p:anim calcmode="lin" valueType="num">
                                      <p:cBhvr additive="base">
                                        <p:cTn id="7" dur="500" fill="hold"/>
                                        <p:tgtEl>
                                          <p:spTgt spid="4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29">
                                            <p:txEl>
                                              <p:pRg st="1" end="1"/>
                                            </p:txEl>
                                          </p:spTgt>
                                        </p:tgtEl>
                                        <p:attrNameLst>
                                          <p:attrName>style.visibility</p:attrName>
                                        </p:attrNameLst>
                                      </p:cBhvr>
                                      <p:to>
                                        <p:strVal val="visible"/>
                                      </p:to>
                                    </p:set>
                                    <p:animEffect transition="in" filter="fade">
                                      <p:cBhvr>
                                        <p:cTn id="13" dur="1000"/>
                                        <p:tgtEl>
                                          <p:spTgt spid="429">
                                            <p:txEl>
                                              <p:pRg st="1" end="1"/>
                                            </p:txEl>
                                          </p:spTgt>
                                        </p:tgtEl>
                                      </p:cBhvr>
                                    </p:animEffect>
                                    <p:anim calcmode="lin" valueType="num">
                                      <p:cBhvr>
                                        <p:cTn id="14" dur="1000" fill="hold"/>
                                        <p:tgtEl>
                                          <p:spTgt spid="42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29">
                                            <p:txEl>
                                              <p:pRg st="2" end="2"/>
                                            </p:txEl>
                                          </p:spTgt>
                                        </p:tgtEl>
                                        <p:attrNameLst>
                                          <p:attrName>style.visibility</p:attrName>
                                        </p:attrNameLst>
                                      </p:cBhvr>
                                      <p:to>
                                        <p:strVal val="visible"/>
                                      </p:to>
                                    </p:set>
                                    <p:animEffect transition="in" filter="fade">
                                      <p:cBhvr>
                                        <p:cTn id="20" dur="1000"/>
                                        <p:tgtEl>
                                          <p:spTgt spid="429">
                                            <p:txEl>
                                              <p:pRg st="2" end="2"/>
                                            </p:txEl>
                                          </p:spTgt>
                                        </p:tgtEl>
                                      </p:cBhvr>
                                    </p:animEffect>
                                    <p:anim calcmode="lin" valueType="num">
                                      <p:cBhvr>
                                        <p:cTn id="21" dur="1000" fill="hold"/>
                                        <p:tgtEl>
                                          <p:spTgt spid="429">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29">
                                            <p:txEl>
                                              <p:pRg st="3" end="3"/>
                                            </p:txEl>
                                          </p:spTgt>
                                        </p:tgtEl>
                                        <p:attrNameLst>
                                          <p:attrName>style.visibility</p:attrName>
                                        </p:attrNameLst>
                                      </p:cBhvr>
                                      <p:to>
                                        <p:strVal val="visible"/>
                                      </p:to>
                                    </p:set>
                                    <p:animEffect transition="in" filter="fade">
                                      <p:cBhvr>
                                        <p:cTn id="27" dur="1000"/>
                                        <p:tgtEl>
                                          <p:spTgt spid="429">
                                            <p:txEl>
                                              <p:pRg st="3" end="3"/>
                                            </p:txEl>
                                          </p:spTgt>
                                        </p:tgtEl>
                                      </p:cBhvr>
                                    </p:animEffect>
                                    <p:anim calcmode="lin" valueType="num">
                                      <p:cBhvr>
                                        <p:cTn id="28" dur="1000" fill="hold"/>
                                        <p:tgtEl>
                                          <p:spTgt spid="429">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29">
                                            <p:txEl>
                                              <p:pRg st="4" end="4"/>
                                            </p:txEl>
                                          </p:spTgt>
                                        </p:tgtEl>
                                        <p:attrNameLst>
                                          <p:attrName>style.visibility</p:attrName>
                                        </p:attrNameLst>
                                      </p:cBhvr>
                                      <p:to>
                                        <p:strVal val="visible"/>
                                      </p:to>
                                    </p:set>
                                    <p:animEffect transition="in" filter="fade">
                                      <p:cBhvr>
                                        <p:cTn id="34" dur="1000"/>
                                        <p:tgtEl>
                                          <p:spTgt spid="429">
                                            <p:txEl>
                                              <p:pRg st="4" end="4"/>
                                            </p:txEl>
                                          </p:spTgt>
                                        </p:tgtEl>
                                      </p:cBhvr>
                                    </p:animEffect>
                                    <p:anim calcmode="lin" valueType="num">
                                      <p:cBhvr>
                                        <p:cTn id="35" dur="1000" fill="hold"/>
                                        <p:tgtEl>
                                          <p:spTgt spid="429">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2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29">
                                            <p:txEl>
                                              <p:pRg st="5" end="5"/>
                                            </p:txEl>
                                          </p:spTgt>
                                        </p:tgtEl>
                                        <p:attrNameLst>
                                          <p:attrName>style.visibility</p:attrName>
                                        </p:attrNameLst>
                                      </p:cBhvr>
                                      <p:to>
                                        <p:strVal val="visible"/>
                                      </p:to>
                                    </p:set>
                                    <p:animEffect transition="in" filter="fade">
                                      <p:cBhvr>
                                        <p:cTn id="41" dur="1000"/>
                                        <p:tgtEl>
                                          <p:spTgt spid="429">
                                            <p:txEl>
                                              <p:pRg st="5" end="5"/>
                                            </p:txEl>
                                          </p:spTgt>
                                        </p:tgtEl>
                                      </p:cBhvr>
                                    </p:animEffect>
                                    <p:anim calcmode="lin" valueType="num">
                                      <p:cBhvr>
                                        <p:cTn id="42" dur="1000" fill="hold"/>
                                        <p:tgtEl>
                                          <p:spTgt spid="429">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4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29">
                                            <p:txEl>
                                              <p:pRg st="6" end="6"/>
                                            </p:txEl>
                                          </p:spTgt>
                                        </p:tgtEl>
                                        <p:attrNameLst>
                                          <p:attrName>style.visibility</p:attrName>
                                        </p:attrNameLst>
                                      </p:cBhvr>
                                      <p:to>
                                        <p:strVal val="visible"/>
                                      </p:to>
                                    </p:set>
                                    <p:animEffect transition="in" filter="fade">
                                      <p:cBhvr>
                                        <p:cTn id="48" dur="1000"/>
                                        <p:tgtEl>
                                          <p:spTgt spid="429">
                                            <p:txEl>
                                              <p:pRg st="6" end="6"/>
                                            </p:txEl>
                                          </p:spTgt>
                                        </p:tgtEl>
                                      </p:cBhvr>
                                    </p:animEffect>
                                    <p:anim calcmode="lin" valueType="num">
                                      <p:cBhvr>
                                        <p:cTn id="49" dur="1000" fill="hold"/>
                                        <p:tgtEl>
                                          <p:spTgt spid="429">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42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38"/>
        <p:cNvGrpSpPr/>
        <p:nvPr/>
      </p:nvGrpSpPr>
      <p:grpSpPr>
        <a:xfrm>
          <a:off x="0" y="0"/>
          <a:ext cx="0" cy="0"/>
          <a:chOff x="0" y="0"/>
          <a:chExt cx="0" cy="0"/>
        </a:xfrm>
      </p:grpSpPr>
      <p:grpSp>
        <p:nvGrpSpPr>
          <p:cNvPr id="139" name="Google Shape;139;p14"/>
          <p:cNvGrpSpPr/>
          <p:nvPr/>
        </p:nvGrpSpPr>
        <p:grpSpPr>
          <a:xfrm>
            <a:off x="1165434" y="3013307"/>
            <a:ext cx="6086267" cy="5949623"/>
            <a:chOff x="0" y="-47625"/>
            <a:chExt cx="2352359" cy="2299545"/>
          </a:xfrm>
        </p:grpSpPr>
        <p:sp>
          <p:nvSpPr>
            <p:cNvPr id="140" name="Google Shape;140;p14"/>
            <p:cNvSpPr/>
            <p:nvPr/>
          </p:nvSpPr>
          <p:spPr>
            <a:xfrm>
              <a:off x="0" y="0"/>
              <a:ext cx="2352359" cy="2251920"/>
            </a:xfrm>
            <a:custGeom>
              <a:avLst/>
              <a:gdLst/>
              <a:ahLst/>
              <a:cxnLst/>
              <a:rect l="l" t="t" r="r" b="b"/>
              <a:pathLst>
                <a:path w="2352359" h="2251920" extrusionOk="0">
                  <a:moveTo>
                    <a:pt x="63602" y="0"/>
                  </a:moveTo>
                  <a:lnTo>
                    <a:pt x="2288757" y="0"/>
                  </a:lnTo>
                  <a:cubicBezTo>
                    <a:pt x="2305625" y="0"/>
                    <a:pt x="2321803" y="6701"/>
                    <a:pt x="2333730" y="18628"/>
                  </a:cubicBezTo>
                  <a:cubicBezTo>
                    <a:pt x="2345658" y="30556"/>
                    <a:pt x="2352359" y="46733"/>
                    <a:pt x="2352359" y="63602"/>
                  </a:cubicBezTo>
                  <a:lnTo>
                    <a:pt x="2352359" y="2188319"/>
                  </a:lnTo>
                  <a:cubicBezTo>
                    <a:pt x="2352359" y="2223445"/>
                    <a:pt x="2323883" y="2251920"/>
                    <a:pt x="2288757" y="2251920"/>
                  </a:cubicBezTo>
                  <a:lnTo>
                    <a:pt x="63602" y="2251920"/>
                  </a:lnTo>
                  <a:cubicBezTo>
                    <a:pt x="28475" y="2251920"/>
                    <a:pt x="0" y="2223445"/>
                    <a:pt x="0" y="2188319"/>
                  </a:cubicBezTo>
                  <a:lnTo>
                    <a:pt x="0" y="63602"/>
                  </a:lnTo>
                  <a:cubicBezTo>
                    <a:pt x="0" y="28475"/>
                    <a:pt x="28475" y="0"/>
                    <a:pt x="63602" y="0"/>
                  </a:cubicBez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4"/>
            <p:cNvSpPr txBox="1"/>
            <p:nvPr/>
          </p:nvSpPr>
          <p:spPr>
            <a:xfrm>
              <a:off x="0" y="-47625"/>
              <a:ext cx="2352359" cy="2299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2" name="Google Shape;142;p14"/>
          <p:cNvSpPr/>
          <p:nvPr/>
        </p:nvSpPr>
        <p:spPr>
          <a:xfrm rot="10558850">
            <a:off x="-2860554" y="7506615"/>
            <a:ext cx="11032561" cy="874330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 name="Google Shape;143;p14"/>
          <p:cNvGrpSpPr/>
          <p:nvPr/>
        </p:nvGrpSpPr>
        <p:grpSpPr>
          <a:xfrm>
            <a:off x="1935084" y="1695450"/>
            <a:ext cx="590742" cy="590742"/>
            <a:chOff x="0" y="0"/>
            <a:chExt cx="812800" cy="812800"/>
          </a:xfrm>
        </p:grpSpPr>
        <p:sp>
          <p:nvSpPr>
            <p:cNvPr id="144" name="Google Shape;144;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6" name="Google Shape;146;p14"/>
          <p:cNvSpPr/>
          <p:nvPr/>
        </p:nvSpPr>
        <p:spPr>
          <a:xfrm rot="10369976">
            <a:off x="15364378" y="-2030447"/>
            <a:ext cx="12162292" cy="9638617"/>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7" name="Google Shape;147;p14"/>
          <p:cNvGrpSpPr/>
          <p:nvPr/>
        </p:nvGrpSpPr>
        <p:grpSpPr>
          <a:xfrm>
            <a:off x="15814318" y="672205"/>
            <a:ext cx="590742" cy="590742"/>
            <a:chOff x="0" y="0"/>
            <a:chExt cx="812800" cy="812800"/>
          </a:xfrm>
        </p:grpSpPr>
        <p:sp>
          <p:nvSpPr>
            <p:cNvPr id="148" name="Google Shape;148;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 name="Google Shape;150;p14"/>
          <p:cNvGrpSpPr/>
          <p:nvPr/>
        </p:nvGrpSpPr>
        <p:grpSpPr>
          <a:xfrm>
            <a:off x="12690048" y="8667558"/>
            <a:ext cx="590742" cy="590742"/>
            <a:chOff x="0" y="0"/>
            <a:chExt cx="812800" cy="812800"/>
          </a:xfrm>
        </p:grpSpPr>
        <p:sp>
          <p:nvSpPr>
            <p:cNvPr id="151" name="Google Shape;151;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53" name="Google Shape;153;p14"/>
          <p:cNvSpPr/>
          <p:nvPr/>
        </p:nvSpPr>
        <p:spPr>
          <a:xfrm>
            <a:off x="1175463" y="2708668"/>
            <a:ext cx="1956636" cy="2731415"/>
          </a:xfrm>
          <a:custGeom>
            <a:avLst/>
            <a:gdLst/>
            <a:ahLst/>
            <a:cxnLst/>
            <a:rect l="l" t="t" r="r" b="b"/>
            <a:pathLst>
              <a:path w="7071128" h="6549632" extrusionOk="0">
                <a:moveTo>
                  <a:pt x="0" y="0"/>
                </a:moveTo>
                <a:lnTo>
                  <a:pt x="7071128" y="0"/>
                </a:lnTo>
                <a:lnTo>
                  <a:pt x="7071128" y="6549632"/>
                </a:lnTo>
                <a:lnTo>
                  <a:pt x="0" y="6549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4"/>
          <p:cNvSpPr txBox="1"/>
          <p:nvPr/>
        </p:nvSpPr>
        <p:spPr>
          <a:xfrm>
            <a:off x="7374702" y="5021585"/>
            <a:ext cx="10157754" cy="2154436"/>
          </a:xfrm>
          <a:prstGeom prst="rect">
            <a:avLst/>
          </a:prstGeom>
          <a:noFill/>
          <a:ln>
            <a:noFill/>
          </a:ln>
        </p:spPr>
        <p:txBody>
          <a:bodyPr spcFirstLastPara="1" wrap="square" lIns="0" tIns="0" rIns="0" bIns="0" anchor="t" anchorCtr="0">
            <a:spAutoFit/>
          </a:bodyPr>
          <a:lstStyle/>
          <a:p>
            <a:pPr algn="ctr">
              <a:lnSpc>
                <a:spcPct val="139958"/>
              </a:lnSpc>
            </a:pPr>
            <a:r>
              <a:rPr lang="en-GB" sz="2000" dirty="0">
                <a:solidFill>
                  <a:srgbClr val="000000"/>
                </a:solidFill>
                <a:latin typeface="Inter"/>
                <a:ea typeface="Inter"/>
                <a:cs typeface="Inter"/>
                <a:sym typeface="Inter"/>
              </a:rPr>
              <a:t>2. </a:t>
            </a:r>
            <a:r>
              <a:rPr lang="en-IN" sz="2000"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Memorize </a:t>
            </a:r>
            <a:r>
              <a:rPr lang="en-IN" sz="2000" b="1"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James 2:17</a:t>
            </a:r>
            <a:r>
              <a:rPr lang="en-IN" sz="2000"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 "In the same way, faith by itself, if it is not accompanied by action, is dead." After memorizing it, reflect on what it means to have a faith that acts. Write down three specific actions you can take this week to demonstrate your faith through deeds and plan to follow through on those actions. (What, When &amp; How)</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5" name="Google Shape;155;p14"/>
          <p:cNvSpPr txBox="1"/>
          <p:nvPr/>
        </p:nvSpPr>
        <p:spPr>
          <a:xfrm>
            <a:off x="7089892" y="3168340"/>
            <a:ext cx="10442564" cy="1749197"/>
          </a:xfrm>
          <a:prstGeom prst="rect">
            <a:avLst/>
          </a:prstGeom>
          <a:noFill/>
          <a:ln>
            <a:noFill/>
          </a:ln>
        </p:spPr>
        <p:txBody>
          <a:bodyPr spcFirstLastPara="1" wrap="square" lIns="0" tIns="0" rIns="0" bIns="0" anchor="t" anchorCtr="0">
            <a:spAutoFit/>
          </a:bodyPr>
          <a:lstStyle/>
          <a:p>
            <a:pPr marL="457200" lvl="1" algn="ctr">
              <a:lnSpc>
                <a:spcPct val="107000"/>
              </a:lnSpc>
              <a:spcAft>
                <a:spcPts val="800"/>
              </a:spcAft>
              <a:buSzPts val="1000"/>
              <a:tabLst>
                <a:tab pos="914400" algn="l"/>
              </a:tabLst>
            </a:pPr>
            <a:r>
              <a:rPr lang="en-IN" sz="2000"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1. Identify a situation in your life where you may have shown favouritism or judged someone based on their appearance or status. Reflect on this experience and write down your thoughts. Plan to address this by asking </a:t>
            </a:r>
            <a:r>
              <a:rPr lang="en-IN" sz="2000" b="1"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God for wisdom and a more open heart to treat everyone equally and </a:t>
            </a:r>
            <a:r>
              <a:rPr lang="en-IN" sz="2000"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commit to consciously practicing this in your interactions. </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56" name="Google Shape;156;p14"/>
          <p:cNvSpPr txBox="1"/>
          <p:nvPr/>
        </p:nvSpPr>
        <p:spPr>
          <a:xfrm>
            <a:off x="4502849" y="5736582"/>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MEMORIZE</a:t>
            </a:r>
            <a:endParaRPr dirty="0"/>
          </a:p>
        </p:txBody>
      </p:sp>
      <p:sp>
        <p:nvSpPr>
          <p:cNvPr id="157" name="Google Shape;157;p14"/>
          <p:cNvSpPr txBox="1"/>
          <p:nvPr/>
        </p:nvSpPr>
        <p:spPr>
          <a:xfrm>
            <a:off x="4610356" y="3722264"/>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REFLECT</a:t>
            </a:r>
            <a:endParaRPr dirty="0"/>
          </a:p>
        </p:txBody>
      </p:sp>
      <p:sp>
        <p:nvSpPr>
          <p:cNvPr id="158" name="Google Shape;158;p14"/>
          <p:cNvSpPr txBox="1"/>
          <p:nvPr/>
        </p:nvSpPr>
        <p:spPr>
          <a:xfrm>
            <a:off x="4454723" y="7650814"/>
            <a:ext cx="2035589"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CREATE</a:t>
            </a:r>
            <a:endParaRPr dirty="0"/>
          </a:p>
        </p:txBody>
      </p:sp>
      <p:sp>
        <p:nvSpPr>
          <p:cNvPr id="159" name="Google Shape;159;p14"/>
          <p:cNvSpPr txBox="1"/>
          <p:nvPr/>
        </p:nvSpPr>
        <p:spPr>
          <a:xfrm>
            <a:off x="7374702" y="7393150"/>
            <a:ext cx="10443638" cy="1090555"/>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2000" kern="100" dirty="0">
                <a:effectLst/>
                <a:latin typeface="Bookman Old Style" panose="02050604050505020204" pitchFamily="18" charset="0"/>
                <a:ea typeface="Aptos" panose="020B0004020202020204" pitchFamily="34" charset="0"/>
                <a:cs typeface="Times New Roman" panose="02020603050405020304" pitchFamily="18" charset="0"/>
              </a:rPr>
              <a:t>3. </a:t>
            </a:r>
            <a:r>
              <a:rPr lang="en-IN" sz="2000"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Generate a list of inspiring quotes or one-liners based on the key teachings from James Chapter 2, focusing on themes like equality, faith in action, and compassion. Aim for at least five quotes.</a:t>
            </a:r>
            <a:endParaRPr lang="en-IN"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60" name="Google Shape;160;p14"/>
          <p:cNvSpPr txBox="1"/>
          <p:nvPr/>
        </p:nvSpPr>
        <p:spPr>
          <a:xfrm>
            <a:off x="4208568" y="967576"/>
            <a:ext cx="10210358"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IN" sz="4000" b="1"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Task based on Chapter 2 (Pick any 1 task of your choice)</a:t>
            </a:r>
            <a:endParaRPr sz="3200" dirty="0"/>
          </a:p>
        </p:txBody>
      </p:sp>
      <p:sp>
        <p:nvSpPr>
          <p:cNvPr id="161" name="Google Shape;161;p14"/>
          <p:cNvSpPr txBox="1"/>
          <p:nvPr/>
        </p:nvSpPr>
        <p:spPr>
          <a:xfrm>
            <a:off x="3242779" y="3183614"/>
            <a:ext cx="10626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01</a:t>
            </a:r>
            <a:endParaRPr dirty="0"/>
          </a:p>
        </p:txBody>
      </p:sp>
      <p:sp>
        <p:nvSpPr>
          <p:cNvPr id="162" name="Google Shape;162;p14"/>
          <p:cNvSpPr txBox="1"/>
          <p:nvPr/>
        </p:nvSpPr>
        <p:spPr>
          <a:xfrm>
            <a:off x="3214024" y="5183947"/>
            <a:ext cx="15783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02</a:t>
            </a:r>
            <a:endParaRPr dirty="0"/>
          </a:p>
        </p:txBody>
      </p:sp>
      <p:sp>
        <p:nvSpPr>
          <p:cNvPr id="163" name="Google Shape;163;p14"/>
          <p:cNvSpPr txBox="1"/>
          <p:nvPr/>
        </p:nvSpPr>
        <p:spPr>
          <a:xfrm>
            <a:off x="3201023" y="7184280"/>
            <a:ext cx="12537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03</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2000"/>
                                        <p:tgtEl>
                                          <p:spTgt spid="157">
                                            <p:txEl>
                                              <p:pRg st="0" end="0"/>
                                            </p:txEl>
                                          </p:spTgt>
                                        </p:tgtEl>
                                      </p:cBhvr>
                                    </p:animEffect>
                                    <p:anim calcmode="lin" valueType="num">
                                      <p:cBhvr>
                                        <p:cTn id="8" dur="2000" fill="hold"/>
                                        <p:tgtEl>
                                          <p:spTgt spid="15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5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5">
                                            <p:txEl>
                                              <p:pRg st="0" end="0"/>
                                            </p:txEl>
                                          </p:spTgt>
                                        </p:tgtEl>
                                        <p:attrNameLst>
                                          <p:attrName>style.visibility</p:attrName>
                                        </p:attrNameLst>
                                      </p:cBhvr>
                                      <p:to>
                                        <p:strVal val="visible"/>
                                      </p:to>
                                    </p:set>
                                    <p:animEffect transition="in" filter="fade">
                                      <p:cBhvr>
                                        <p:cTn id="14" dur="500"/>
                                        <p:tgtEl>
                                          <p:spTgt spid="1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56">
                                            <p:txEl>
                                              <p:pRg st="0" end="0"/>
                                            </p:txEl>
                                          </p:spTgt>
                                        </p:tgtEl>
                                        <p:attrNameLst>
                                          <p:attrName>style.visibility</p:attrName>
                                        </p:attrNameLst>
                                      </p:cBhvr>
                                      <p:to>
                                        <p:strVal val="visible"/>
                                      </p:to>
                                    </p:set>
                                    <p:animEffect transition="in" filter="fade">
                                      <p:cBhvr>
                                        <p:cTn id="19" dur="2000"/>
                                        <p:tgtEl>
                                          <p:spTgt spid="156">
                                            <p:txEl>
                                              <p:pRg st="0" end="0"/>
                                            </p:txEl>
                                          </p:spTgt>
                                        </p:tgtEl>
                                      </p:cBhvr>
                                    </p:animEffect>
                                    <p:anim calcmode="lin" valueType="num">
                                      <p:cBhvr>
                                        <p:cTn id="20" dur="2000" fill="hold"/>
                                        <p:tgtEl>
                                          <p:spTgt spid="156">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15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4">
                                            <p:txEl>
                                              <p:pRg st="0" end="0"/>
                                            </p:txEl>
                                          </p:spTgt>
                                        </p:tgtEl>
                                        <p:attrNameLst>
                                          <p:attrName>style.visibility</p:attrName>
                                        </p:attrNameLst>
                                      </p:cBhvr>
                                      <p:to>
                                        <p:strVal val="visible"/>
                                      </p:to>
                                    </p:set>
                                    <p:animEffect transition="in" filter="fade">
                                      <p:cBhvr>
                                        <p:cTn id="26" dur="1000"/>
                                        <p:tgtEl>
                                          <p:spTgt spid="154">
                                            <p:txEl>
                                              <p:pRg st="0" end="0"/>
                                            </p:txEl>
                                          </p:spTgt>
                                        </p:tgtEl>
                                      </p:cBhvr>
                                    </p:animEffect>
                                    <p:anim calcmode="lin" valueType="num">
                                      <p:cBhvr>
                                        <p:cTn id="27" dur="10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2000" fill="hold"/>
                                        <p:tgtEl>
                                          <p:spTgt spid="158">
                                            <p:txEl>
                                              <p:pRg st="0" end="0"/>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9">
                                            <p:txEl>
                                              <p:pRg st="0" end="0"/>
                                            </p:txEl>
                                          </p:spTgt>
                                        </p:tgtEl>
                                        <p:attrNameLst>
                                          <p:attrName>style.visibility</p:attrName>
                                        </p:attrNameLst>
                                      </p:cBhvr>
                                      <p:to>
                                        <p:strVal val="visible"/>
                                      </p:to>
                                    </p:set>
                                    <p:animEffect transition="in" filter="fade">
                                      <p:cBhvr>
                                        <p:cTn id="37" dur="1000"/>
                                        <p:tgtEl>
                                          <p:spTgt spid="159">
                                            <p:txEl>
                                              <p:pRg st="0" end="0"/>
                                            </p:txEl>
                                          </p:spTgt>
                                        </p:tgtEl>
                                      </p:cBhvr>
                                    </p:animEffect>
                                    <p:anim calcmode="lin" valueType="num">
                                      <p:cBhvr>
                                        <p:cTn id="38" dur="1000" fill="hold"/>
                                        <p:tgtEl>
                                          <p:spTgt spid="159">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p:nvPr/>
        </p:nvSpPr>
        <p:spPr>
          <a:xfrm>
            <a:off x="3008319" y="2773620"/>
            <a:ext cx="13803280" cy="5416868"/>
          </a:xfrm>
          <a:prstGeom prst="rect">
            <a:avLst/>
          </a:prstGeom>
          <a:noFill/>
          <a:ln>
            <a:noFill/>
          </a:ln>
        </p:spPr>
        <p:txBody>
          <a:bodyPr spcFirstLastPara="1" wrap="square" lIns="0" tIns="0" rIns="0" bIns="0" anchor="t" anchorCtr="0">
            <a:spAutoFit/>
          </a:bodyPr>
          <a:lstStyle/>
          <a:p>
            <a:pPr algn="l"/>
            <a:r>
              <a:rPr lang="en-GB" sz="4400" b="1" dirty="0"/>
              <a:t>Proverbs 18:21 </a:t>
            </a:r>
            <a:r>
              <a:rPr lang="en-GB" sz="4400" dirty="0"/>
              <a:t>states that “The tongue has the power of life and death.”</a:t>
            </a:r>
          </a:p>
          <a:p>
            <a:pPr algn="l"/>
            <a:endParaRPr lang="en-GB" sz="4400" dirty="0"/>
          </a:p>
          <a:p>
            <a:pPr algn="l"/>
            <a:r>
              <a:rPr lang="en-GB" sz="4400" dirty="0"/>
              <a:t>~ Speaking </a:t>
            </a:r>
            <a:r>
              <a:rPr lang="en-GB" sz="4400" b="1" dirty="0"/>
              <a:t>positive affirmations rooted in Scripture </a:t>
            </a:r>
            <a:r>
              <a:rPr lang="en-GB" sz="4400" dirty="0"/>
              <a:t>helps us choose words that bring life, encouragement, and hope.</a:t>
            </a:r>
          </a:p>
          <a:p>
            <a:pPr algn="l"/>
            <a:endParaRPr lang="en-GB" sz="4400" dirty="0"/>
          </a:p>
          <a:p>
            <a:pPr algn="l"/>
            <a:endParaRPr lang="en-GB" sz="4400" b="0" i="0" dirty="0">
              <a:solidFill>
                <a:srgbClr val="000000"/>
              </a:solidFill>
              <a:effectLst/>
              <a:highlight>
                <a:srgbClr val="FFFFFF"/>
              </a:highlight>
              <a:latin typeface="system-ui"/>
            </a:endParaRPr>
          </a:p>
        </p:txBody>
      </p:sp>
      <p:sp>
        <p:nvSpPr>
          <p:cNvPr id="431" name="Google Shape;431;p27"/>
          <p:cNvSpPr/>
          <p:nvPr/>
        </p:nvSpPr>
        <p:spPr>
          <a:xfrm rot="3421705">
            <a:off x="2138375" y="-1920337"/>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69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062103"/>
          </a:xfrm>
          <a:prstGeom prst="rect">
            <a:avLst/>
          </a:prstGeom>
          <a:noFill/>
        </p:spPr>
        <p:txBody>
          <a:bodyPr wrap="square" rtlCol="0">
            <a:spAutoFit/>
          </a:bodyPr>
          <a:lstStyle/>
          <a:p>
            <a:pPr algn="ctr"/>
            <a:r>
              <a:rPr lang="en-GB" sz="5400" b="1" dirty="0">
                <a:solidFill>
                  <a:schemeClr val="accent2">
                    <a:lumMod val="75000"/>
                  </a:schemeClr>
                </a:solidFill>
                <a:latin typeface="Brush Script MT" panose="03060802040406070304" pitchFamily="66" charset="0"/>
              </a:rPr>
              <a:t>Personalized affirmations inspired by James Chapter 2</a:t>
            </a:r>
            <a:endParaRPr lang="en-US" sz="5400" b="1" dirty="0">
              <a:solidFill>
                <a:schemeClr val="accent2">
                  <a:lumMod val="75000"/>
                </a:schemeClr>
              </a:solidFill>
              <a:latin typeface="Brush Script MT" panose="03060802040406070304" pitchFamily="66" charset="0"/>
            </a:endParaRPr>
          </a:p>
          <a:p>
            <a:pPr algn="ctr"/>
            <a:endParaRPr lang="en-IN" sz="6000" dirty="0">
              <a:solidFill>
                <a:schemeClr val="accent2">
                  <a:lumMod val="75000"/>
                </a:schemeClr>
              </a:solidFill>
              <a:latin typeface="Brush Script MT" panose="03060802040406070304" pitchFamily="66" charset="0"/>
            </a:endParaRPr>
          </a:p>
          <a:p>
            <a:endParaRPr lang="en-IN" dirty="0"/>
          </a:p>
        </p:txBody>
      </p:sp>
      <p:sp>
        <p:nvSpPr>
          <p:cNvPr id="14" name="Freeform 5">
            <a:extLst>
              <a:ext uri="{FF2B5EF4-FFF2-40B4-BE49-F238E27FC236}">
                <a16:creationId xmlns:a16="http://schemas.microsoft.com/office/drawing/2014/main" id="{DF8A4830-55E0-36C7-24B9-CFD4A0ED75DE}"/>
              </a:ext>
            </a:extLst>
          </p:cNvPr>
          <p:cNvSpPr/>
          <p:nvPr/>
        </p:nvSpPr>
        <p:spPr>
          <a:xfrm>
            <a:off x="698502" y="2320470"/>
            <a:ext cx="17487900" cy="6448911"/>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I will treat everyone with honour and respect, showing no favouritism!</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My faith is powerful; I will demonstrate it through my actions every day!</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I declare that I will love all people, regardless of their background or status!  </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 I choose to act with compassion, making a difference in the lives of others!</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I commit to serving others with a generous heart and a willing spirit!</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 My actions will reflect my faith; I will live out the love of Christ boldly!</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I declare that my faith is alive and active, impacting my community for good!</a:t>
            </a:r>
          </a:p>
          <a:p>
            <a:pPr marL="342900" lvl="0" indent="-342900" algn="just">
              <a:lnSpc>
                <a:spcPct val="107000"/>
              </a:lnSpc>
              <a:spcAft>
                <a:spcPts val="1200"/>
              </a:spcAft>
              <a:buFont typeface="Wingdings" panose="05000000000000000000" pitchFamily="2" charset="2"/>
              <a:buChar char=""/>
            </a:pPr>
            <a:r>
              <a:rPr lang="en-IN" sz="4000" b="1" kern="100" dirty="0">
                <a:effectLst/>
                <a:highlight>
                  <a:srgbClr val="FFFF00"/>
                </a:highlight>
                <a:latin typeface="Baguet Script" panose="020F0502020204030204" pitchFamily="2" charset="0"/>
                <a:ea typeface="Aptos" panose="020B0004020202020204" pitchFamily="34" charset="0"/>
                <a:cs typeface="Times New Roman" panose="02020603050405020304" pitchFamily="18" charset="0"/>
              </a:rPr>
              <a:t> I will be a beacon of hope and kindness, shining God’s light in the world!</a:t>
            </a:r>
          </a:p>
        </p:txBody>
      </p:sp>
    </p:spTree>
    <p:extLst>
      <p:ext uri="{BB962C8B-B14F-4D97-AF65-F5344CB8AC3E}">
        <p14:creationId xmlns:p14="http://schemas.microsoft.com/office/powerpoint/2010/main" val="216329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1000"/>
                                        <p:tgtEl>
                                          <p:spTgt spid="14">
                                            <p:txEl>
                                              <p:pRg st="6" end="6"/>
                                            </p:txEl>
                                          </p:spTgt>
                                        </p:tgtEl>
                                      </p:cBhvr>
                                    </p:animEffect>
                                    <p:anim calcmode="lin" valueType="num">
                                      <p:cBhvr>
                                        <p:cTn id="50"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7" end="7"/>
                                            </p:txEl>
                                          </p:spTgt>
                                        </p:tgtEl>
                                        <p:attrNameLst>
                                          <p:attrName>style.visibility</p:attrName>
                                        </p:attrNameLst>
                                      </p:cBhvr>
                                      <p:to>
                                        <p:strVal val="visible"/>
                                      </p:to>
                                    </p:set>
                                    <p:animEffect transition="in" filter="fade">
                                      <p:cBhvr>
                                        <p:cTn id="56" dur="1000"/>
                                        <p:tgtEl>
                                          <p:spTgt spid="14">
                                            <p:txEl>
                                              <p:pRg st="7" end="7"/>
                                            </p:txEl>
                                          </p:spTgt>
                                        </p:tgtEl>
                                      </p:cBhvr>
                                    </p:animEffect>
                                    <p:anim calcmode="lin" valueType="num">
                                      <p:cBhvr>
                                        <p:cTn id="57"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3B73965-1BC2-2190-0386-8525A02060EB}"/>
              </a:ext>
            </a:extLst>
          </p:cNvPr>
          <p:cNvSpPr txBox="1"/>
          <p:nvPr/>
        </p:nvSpPr>
        <p:spPr>
          <a:xfrm>
            <a:off x="4711148" y="2305425"/>
            <a:ext cx="9573554" cy="8494633"/>
          </a:xfrm>
          <a:prstGeom prst="rect">
            <a:avLst/>
          </a:prstGeom>
          <a:noFill/>
        </p:spPr>
        <p:txBody>
          <a:bodyPr wrap="square" rtlCol="0">
            <a:spAutoFit/>
          </a:bodyPr>
          <a:lstStyle/>
          <a:p>
            <a:pPr algn="ctr"/>
            <a:r>
              <a:rPr lang="en-IN" sz="15000" dirty="0">
                <a:solidFill>
                  <a:schemeClr val="accent4">
                    <a:lumMod val="75000"/>
                  </a:schemeClr>
                </a:solidFill>
                <a:latin typeface="Brush Script MT" panose="03060802040406070304" pitchFamily="66" charset="0"/>
              </a:rPr>
              <a:t>Be Blessed!!</a:t>
            </a:r>
          </a:p>
          <a:p>
            <a:pPr algn="ctr"/>
            <a:endParaRPr lang="en-IN" sz="15000" dirty="0">
              <a:solidFill>
                <a:schemeClr val="accent4">
                  <a:lumMod val="75000"/>
                </a:schemeClr>
              </a:solidFill>
              <a:latin typeface="Brush Script MT" panose="03060802040406070304" pitchFamily="66" charset="0"/>
            </a:endParaRPr>
          </a:p>
          <a:p>
            <a:pPr algn="ctr"/>
            <a:r>
              <a:rPr lang="en-IN" sz="15000" dirty="0">
                <a:solidFill>
                  <a:schemeClr val="accent4">
                    <a:lumMod val="75000"/>
                  </a:schemeClr>
                </a:solidFill>
                <a:latin typeface="Brush Script MT" panose="03060802040406070304" pitchFamily="66" charset="0"/>
              </a:rPr>
              <a:t> </a:t>
            </a:r>
          </a:p>
          <a:p>
            <a:pPr algn="ctr"/>
            <a:endParaRPr lang="en-IN" sz="9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893100"/>
          </a:xfrm>
          <a:prstGeom prst="rect">
            <a:avLst/>
          </a:prstGeom>
          <a:noFill/>
        </p:spPr>
        <p:txBody>
          <a:bodyPr wrap="square" rtlCol="0">
            <a:spAutoFit/>
          </a:bodyPr>
          <a:lstStyle/>
          <a:p>
            <a:pPr algn="ctr"/>
            <a:r>
              <a:rPr lang="en-IN" sz="5400" dirty="0">
                <a:solidFill>
                  <a:schemeClr val="accent2">
                    <a:lumMod val="50000"/>
                  </a:schemeClr>
                </a:solidFill>
                <a:latin typeface="Algerian" panose="04020705040A02060702" pitchFamily="82" charset="0"/>
              </a:rPr>
              <a:t>The Book of James  </a:t>
            </a:r>
          </a:p>
          <a:p>
            <a:pPr algn="ctr"/>
            <a:r>
              <a:rPr lang="en-US" sz="5400" dirty="0">
                <a:solidFill>
                  <a:schemeClr val="accent2">
                    <a:lumMod val="50000"/>
                  </a:schemeClr>
                </a:solidFill>
                <a:latin typeface="Algerian" panose="04020705040A02060702" pitchFamily="82" charset="0"/>
              </a:rPr>
              <a:t>PRACTICAL CHRISTIAN LIVING</a:t>
            </a:r>
          </a:p>
          <a:p>
            <a:pPr algn="ctr"/>
            <a:endParaRPr lang="en-IN" sz="6000" dirty="0"/>
          </a:p>
          <a:p>
            <a:endParaRPr lang="en-IN" dirty="0"/>
          </a:p>
        </p:txBody>
      </p:sp>
      <p:sp>
        <p:nvSpPr>
          <p:cNvPr id="5" name="Freeform 5">
            <a:extLst>
              <a:ext uri="{FF2B5EF4-FFF2-40B4-BE49-F238E27FC236}">
                <a16:creationId xmlns:a16="http://schemas.microsoft.com/office/drawing/2014/main" id="{A089F5C3-DC4E-6D1D-E73B-F0856DD093C8}"/>
              </a:ext>
            </a:extLst>
          </p:cNvPr>
          <p:cNvSpPr/>
          <p:nvPr/>
        </p:nvSpPr>
        <p:spPr>
          <a:xfrm>
            <a:off x="614191" y="3214090"/>
            <a:ext cx="4270959"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1</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1 Living Out Faith</a:t>
            </a:r>
            <a:endParaRPr lang="en-GB" sz="3200" dirty="0">
              <a:solidFill>
                <a:schemeClr val="bg1"/>
              </a:solidFill>
            </a:endParaRPr>
          </a:p>
        </p:txBody>
      </p:sp>
      <p:sp>
        <p:nvSpPr>
          <p:cNvPr id="11" name="Freeform 5">
            <a:extLst>
              <a:ext uri="{FF2B5EF4-FFF2-40B4-BE49-F238E27FC236}">
                <a16:creationId xmlns:a16="http://schemas.microsoft.com/office/drawing/2014/main" id="{A61F9719-072F-CE0F-C143-89CEB53D0097}"/>
              </a:ext>
            </a:extLst>
          </p:cNvPr>
          <p:cNvSpPr/>
          <p:nvPr/>
        </p:nvSpPr>
        <p:spPr>
          <a:xfrm>
            <a:off x="3417795" y="7048725"/>
            <a:ext cx="453623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4</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4 Submitting to God</a:t>
            </a:r>
            <a:endParaRPr lang="en-IN" sz="3200" dirty="0">
              <a:solidFill>
                <a:schemeClr val="bg1"/>
              </a:solidFill>
            </a:endParaRPr>
          </a:p>
        </p:txBody>
      </p:sp>
      <p:sp>
        <p:nvSpPr>
          <p:cNvPr id="12" name="Freeform 5">
            <a:extLst>
              <a:ext uri="{FF2B5EF4-FFF2-40B4-BE49-F238E27FC236}">
                <a16:creationId xmlns:a16="http://schemas.microsoft.com/office/drawing/2014/main" id="{962171F8-4263-A587-B214-68B234648F7F}"/>
              </a:ext>
            </a:extLst>
          </p:cNvPr>
          <p:cNvSpPr/>
          <p:nvPr/>
        </p:nvSpPr>
        <p:spPr>
          <a:xfrm>
            <a:off x="6426540" y="3238948"/>
            <a:ext cx="4943053" cy="2529736"/>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2</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2  Faith in Action</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Freeform 5">
            <a:extLst>
              <a:ext uri="{FF2B5EF4-FFF2-40B4-BE49-F238E27FC236}">
                <a16:creationId xmlns:a16="http://schemas.microsoft.com/office/drawing/2014/main" id="{37554E8D-BEAB-5950-DA3E-2C3419773472}"/>
              </a:ext>
            </a:extLst>
          </p:cNvPr>
          <p:cNvSpPr/>
          <p:nvPr/>
        </p:nvSpPr>
        <p:spPr>
          <a:xfrm>
            <a:off x="10503490" y="7048725"/>
            <a:ext cx="4840894"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5</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5  Patience in Suffering</a:t>
            </a:r>
            <a:endParaRPr lang="en-IN" sz="3200" dirty="0">
              <a:solidFill>
                <a:schemeClr val="bg1"/>
              </a:solidFill>
            </a:endParaRPr>
          </a:p>
        </p:txBody>
      </p:sp>
      <p:sp>
        <p:nvSpPr>
          <p:cNvPr id="14" name="Freeform 5">
            <a:extLst>
              <a:ext uri="{FF2B5EF4-FFF2-40B4-BE49-F238E27FC236}">
                <a16:creationId xmlns:a16="http://schemas.microsoft.com/office/drawing/2014/main" id="{DF8A4830-55E0-36C7-24B9-CFD4A0ED75DE}"/>
              </a:ext>
            </a:extLst>
          </p:cNvPr>
          <p:cNvSpPr/>
          <p:nvPr/>
        </p:nvSpPr>
        <p:spPr>
          <a:xfrm>
            <a:off x="13134295" y="3526719"/>
            <a:ext cx="381111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3</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3 Taming the Tongue</a:t>
            </a:r>
            <a:endParaRPr lang="en-IN" sz="32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C0C1"/>
        </a:solidFill>
        <a:effectLst/>
      </p:bgPr>
    </p:bg>
    <p:spTree>
      <p:nvGrpSpPr>
        <p:cNvPr id="1" name="Shape 102"/>
        <p:cNvGrpSpPr/>
        <p:nvPr/>
      </p:nvGrpSpPr>
      <p:grpSpPr>
        <a:xfrm>
          <a:off x="0" y="0"/>
          <a:ext cx="0" cy="0"/>
          <a:chOff x="0" y="0"/>
          <a:chExt cx="0" cy="0"/>
        </a:xfrm>
      </p:grpSpPr>
      <p:sp>
        <p:nvSpPr>
          <p:cNvPr id="106" name="Google Shape;106;p12"/>
          <p:cNvSpPr/>
          <p:nvPr/>
        </p:nvSpPr>
        <p:spPr>
          <a:xfrm rot="5656949">
            <a:off x="-7086808" y="-6309650"/>
            <a:ext cx="13913802" cy="11026688"/>
          </a:xfrm>
          <a:custGeom>
            <a:avLst/>
            <a:gdLst/>
            <a:ahLst/>
            <a:cxnLst/>
            <a:rect l="l" t="t" r="r" b="b"/>
            <a:pathLst>
              <a:path w="13913802" h="11026688" extrusionOk="0">
                <a:moveTo>
                  <a:pt x="0" y="0"/>
                </a:moveTo>
                <a:lnTo>
                  <a:pt x="13913802" y="0"/>
                </a:lnTo>
                <a:lnTo>
                  <a:pt x="13913802" y="11026688"/>
                </a:lnTo>
                <a:lnTo>
                  <a:pt x="0" y="1102668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2"/>
          <p:cNvSpPr/>
          <p:nvPr/>
        </p:nvSpPr>
        <p:spPr>
          <a:xfrm rot="10558850">
            <a:off x="9886271" y="8029958"/>
            <a:ext cx="11032561" cy="8743304"/>
          </a:xfrm>
          <a:custGeom>
            <a:avLst/>
            <a:gdLst/>
            <a:ahLst/>
            <a:cxnLst/>
            <a:rect l="l" t="t" r="r" b="b"/>
            <a:pathLst>
              <a:path w="11032561" h="8743304" extrusionOk="0">
                <a:moveTo>
                  <a:pt x="0" y="0"/>
                </a:moveTo>
                <a:lnTo>
                  <a:pt x="11032560" y="0"/>
                </a:lnTo>
                <a:lnTo>
                  <a:pt x="11032560"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Freeform 4">
            <a:extLst>
              <a:ext uri="{FF2B5EF4-FFF2-40B4-BE49-F238E27FC236}">
                <a16:creationId xmlns:a16="http://schemas.microsoft.com/office/drawing/2014/main" id="{D3245AAA-9350-22E0-A308-F8301FF00788}"/>
              </a:ext>
            </a:extLst>
          </p:cNvPr>
          <p:cNvSpPr/>
          <p:nvPr/>
        </p:nvSpPr>
        <p:spPr>
          <a:xfrm rot="-5329444">
            <a:off x="10211965" y="-2386765"/>
            <a:ext cx="9201447" cy="14265809"/>
          </a:xfrm>
          <a:custGeom>
            <a:avLst/>
            <a:gdLst/>
            <a:ahLst/>
            <a:cxnLst/>
            <a:rect l="l" t="t" r="r" b="b"/>
            <a:pathLst>
              <a:path w="9201447" h="14265809">
                <a:moveTo>
                  <a:pt x="0" y="0"/>
                </a:moveTo>
                <a:lnTo>
                  <a:pt x="9201447" y="0"/>
                </a:lnTo>
                <a:lnTo>
                  <a:pt x="9201447" y="14265810"/>
                </a:lnTo>
                <a:lnTo>
                  <a:pt x="0" y="14265810"/>
                </a:lnTo>
                <a:lnTo>
                  <a:pt x="0" y="0"/>
                </a:lnTo>
                <a:close/>
              </a:path>
            </a:pathLst>
          </a:custGeom>
          <a:blipFill>
            <a:blip r:embed="rId4"/>
            <a:stretch>
              <a:fillRect/>
            </a:stretch>
          </a:blipFill>
        </p:spPr>
        <p:txBody>
          <a:bodyPr/>
          <a:lstStyle/>
          <a:p>
            <a:r>
              <a:rPr lang="en-IN" dirty="0"/>
              <a:t>J</a:t>
            </a:r>
          </a:p>
        </p:txBody>
      </p:sp>
      <p:sp>
        <p:nvSpPr>
          <p:cNvPr id="9" name="TextBox 8">
            <a:extLst>
              <a:ext uri="{FF2B5EF4-FFF2-40B4-BE49-F238E27FC236}">
                <a16:creationId xmlns:a16="http://schemas.microsoft.com/office/drawing/2014/main" id="{586D60A8-E89C-60D3-58CB-D3AC8197A565}"/>
              </a:ext>
            </a:extLst>
          </p:cNvPr>
          <p:cNvSpPr txBox="1"/>
          <p:nvPr/>
        </p:nvSpPr>
        <p:spPr>
          <a:xfrm>
            <a:off x="8013371" y="4552655"/>
            <a:ext cx="5909733" cy="4185761"/>
          </a:xfrm>
          <a:prstGeom prst="rect">
            <a:avLst/>
          </a:prstGeom>
          <a:noFill/>
        </p:spPr>
        <p:txBody>
          <a:bodyPr wrap="square" rtlCol="0">
            <a:spAutoFit/>
          </a:bodyPr>
          <a:lstStyle/>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James Chapter 2</a:t>
            </a:r>
          </a:p>
          <a:p>
            <a:pPr algn="ctr"/>
            <a:endParaRPr lang="en-IN" sz="3600" kern="100" dirty="0">
              <a:latin typeface="Bookman Old Style" panose="02050604050505020204" pitchFamily="18" charset="0"/>
              <a:ea typeface="Aptos" panose="020B0004020202020204" pitchFamily="34" charset="0"/>
              <a:cs typeface="Times New Roman" panose="02020603050405020304" pitchFamily="18" charset="0"/>
            </a:endParaRP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 Life of Faith Everyday</a:t>
            </a: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Faith in Action</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Grow &amp; Mature</a:t>
            </a: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Relation with Jesus</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No Prejudice</a:t>
            </a:r>
            <a:endParaRPr lang="en-IN"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dirty="0"/>
          </a:p>
        </p:txBody>
      </p:sp>
      <p:sp>
        <p:nvSpPr>
          <p:cNvPr id="10" name="Google Shape;225;p18">
            <a:extLst>
              <a:ext uri="{FF2B5EF4-FFF2-40B4-BE49-F238E27FC236}">
                <a16:creationId xmlns:a16="http://schemas.microsoft.com/office/drawing/2014/main" id="{7E878B0C-EDEE-6490-91AC-44691F079F89}"/>
              </a:ext>
            </a:extLst>
          </p:cNvPr>
          <p:cNvSpPr/>
          <p:nvPr/>
        </p:nvSpPr>
        <p:spPr>
          <a:xfrm rot="1352757">
            <a:off x="130774" y="148702"/>
            <a:ext cx="3088160" cy="3196026"/>
          </a:xfrm>
          <a:custGeom>
            <a:avLst/>
            <a:gdLst/>
            <a:ahLst/>
            <a:cxnLst/>
            <a:rect l="l" t="t" r="r" b="b"/>
            <a:pathLst>
              <a:path w="3088160" h="3196026" extrusionOk="0">
                <a:moveTo>
                  <a:pt x="0" y="0"/>
                </a:moveTo>
                <a:lnTo>
                  <a:pt x="3088161" y="0"/>
                </a:lnTo>
                <a:lnTo>
                  <a:pt x="3088161" y="3196026"/>
                </a:lnTo>
                <a:lnTo>
                  <a:pt x="0" y="31960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Freeform 3">
            <a:extLst>
              <a:ext uri="{FF2B5EF4-FFF2-40B4-BE49-F238E27FC236}">
                <a16:creationId xmlns:a16="http://schemas.microsoft.com/office/drawing/2014/main" id="{75BE79D4-BB74-B74C-529B-F2F66C2B43A4}"/>
              </a:ext>
            </a:extLst>
          </p:cNvPr>
          <p:cNvSpPr/>
          <p:nvPr/>
        </p:nvSpPr>
        <p:spPr>
          <a:xfrm>
            <a:off x="20053" y="3797768"/>
            <a:ext cx="6858087" cy="7190655"/>
          </a:xfrm>
          <a:custGeom>
            <a:avLst/>
            <a:gdLst/>
            <a:ahLst/>
            <a:cxnLst/>
            <a:rect l="l" t="t" r="r" b="b"/>
            <a:pathLst>
              <a:path w="6858087" h="7190655">
                <a:moveTo>
                  <a:pt x="0" y="0"/>
                </a:moveTo>
                <a:lnTo>
                  <a:pt x="6858087" y="0"/>
                </a:lnTo>
                <a:lnTo>
                  <a:pt x="6858087" y="7190655"/>
                </a:lnTo>
                <a:lnTo>
                  <a:pt x="0" y="7190655"/>
                </a:lnTo>
                <a:lnTo>
                  <a:pt x="0" y="0"/>
                </a:lnTo>
                <a:close/>
              </a:path>
            </a:pathLst>
          </a:custGeom>
          <a:blipFill>
            <a:blip r:embed="rId6"/>
            <a:stretch>
              <a:fillRect/>
            </a:stretch>
          </a:blipFill>
        </p:spPr>
        <p:txBody>
          <a:bodyPr/>
          <a:lstStyle/>
          <a:p>
            <a:endParaRPr lang="en-IN"/>
          </a:p>
        </p:txBody>
      </p:sp>
      <p:sp>
        <p:nvSpPr>
          <p:cNvPr id="12" name="TextBox 11">
            <a:extLst>
              <a:ext uri="{FF2B5EF4-FFF2-40B4-BE49-F238E27FC236}">
                <a16:creationId xmlns:a16="http://schemas.microsoft.com/office/drawing/2014/main" id="{4CF32658-621A-0273-BD7D-4100F37466FE}"/>
              </a:ext>
            </a:extLst>
          </p:cNvPr>
          <p:cNvSpPr txBox="1"/>
          <p:nvPr/>
        </p:nvSpPr>
        <p:spPr>
          <a:xfrm>
            <a:off x="3166533" y="880533"/>
            <a:ext cx="12293600" cy="2127634"/>
          </a:xfrm>
          <a:prstGeom prst="rect">
            <a:avLst/>
          </a:prstGeom>
          <a:noFill/>
        </p:spPr>
        <p:txBody>
          <a:bodyPr wrap="square" rtlCol="0">
            <a:spAutoFit/>
          </a:bodyPr>
          <a:lstStyle/>
          <a:p>
            <a:pPr algn="ctr">
              <a:lnSpc>
                <a:spcPts val="8500"/>
              </a:lnSpc>
            </a:pPr>
            <a:r>
              <a:rPr lang="en-US" sz="4400" dirty="0">
                <a:solidFill>
                  <a:schemeClr val="accent2">
                    <a:lumMod val="75000"/>
                  </a:schemeClr>
                </a:solidFill>
                <a:latin typeface="Perpetua Titling MT" panose="02020502060505020804" pitchFamily="18" charset="0"/>
              </a:rPr>
              <a:t>The Book of James Practical Christian Living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383799"/>
          </a:xfrm>
          <a:prstGeom prst="rect">
            <a:avLst/>
          </a:prstGeom>
          <a:noFill/>
        </p:spPr>
        <p:txBody>
          <a:bodyPr wrap="square" rtlCol="0">
            <a:spAutoFit/>
          </a:bodyPr>
          <a:lstStyle/>
          <a:p>
            <a:pPr marL="342900" lvl="0" indent="-342900">
              <a:lnSpc>
                <a:spcPct val="107000"/>
              </a:lnSpc>
              <a:buFont typeface="Wingdings" panose="05000000000000000000" pitchFamily="2" charset="2"/>
              <a:buChar char=""/>
            </a:pPr>
            <a:r>
              <a:rPr lang="en-IN" sz="4800" kern="100" dirty="0">
                <a:solidFill>
                  <a:srgbClr val="000000"/>
                </a:solidFill>
                <a:effectLst/>
                <a:latin typeface="Bookman Old Style" panose="02050604050505020204" pitchFamily="18" charset="0"/>
                <a:ea typeface="Aptos" panose="020B0004020202020204" pitchFamily="34" charset="0"/>
                <a:cs typeface="Times New Roman" panose="02020603050405020304" pitchFamily="18" charset="0"/>
              </a:rPr>
              <a:t>How can favouritism or prejudice affect a community of believers?</a:t>
            </a:r>
            <a:endParaRPr lang="en-IN"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IN" sz="4800" kern="100" dirty="0">
                <a:effectLst/>
                <a:latin typeface="Bookman Old Style" panose="02050604050505020204" pitchFamily="18" charset="0"/>
                <a:ea typeface="Aptos" panose="020B0004020202020204" pitchFamily="34" charset="0"/>
                <a:cs typeface="Times New Roman" panose="02020603050405020304" pitchFamily="18" charset="0"/>
              </a:rPr>
              <a:t>What is the "royal law," and how does favouritism break it?</a:t>
            </a:r>
            <a:endParaRPr lang="en-IN"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IN" sz="4800" kern="100" dirty="0">
                <a:effectLst/>
                <a:latin typeface="Bookman Old Style" panose="02050604050505020204" pitchFamily="18" charset="0"/>
                <a:ea typeface="Aptos" panose="020B0004020202020204" pitchFamily="34" charset="0"/>
                <a:cs typeface="Times New Roman" panose="02020603050405020304" pitchFamily="18" charset="0"/>
              </a:rPr>
              <a:t>Why does James say breaking one part of God's law is serious?</a:t>
            </a:r>
            <a:endParaRPr lang="en-IN" sz="4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IN" sz="4800" kern="100" dirty="0">
                <a:effectLst/>
                <a:latin typeface="Bookman Old Style" panose="02050604050505020204" pitchFamily="18" charset="0"/>
                <a:ea typeface="Aptos" panose="020B0004020202020204" pitchFamily="34" charset="0"/>
                <a:cs typeface="Times New Roman" panose="02020603050405020304" pitchFamily="18" charset="0"/>
              </a:rPr>
              <a:t>How do Abraham and Rahab show the link between faith and actions?</a:t>
            </a:r>
            <a:endParaRPr lang="en-IN"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3992317" y="2543776"/>
            <a:ext cx="10303500" cy="35702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000" dirty="0">
                <a:solidFill>
                  <a:srgbClr val="31416D"/>
                </a:solidFill>
                <a:latin typeface="Arial"/>
                <a:ea typeface="Arial"/>
                <a:cs typeface="Arial"/>
                <a:sym typeface="Arial"/>
              </a:rPr>
              <a:t>The following verses are from </a:t>
            </a:r>
            <a:r>
              <a:rPr lang="en-US" sz="8000" b="1" dirty="0">
                <a:solidFill>
                  <a:srgbClr val="31416D"/>
                </a:solidFill>
                <a:latin typeface="Arial"/>
                <a:ea typeface="Arial"/>
                <a:cs typeface="Arial"/>
                <a:sym typeface="Arial"/>
              </a:rPr>
              <a:t>James 2 </a:t>
            </a:r>
            <a:r>
              <a:rPr lang="en-US" sz="7200" i="1" dirty="0">
                <a:solidFill>
                  <a:srgbClr val="31416D"/>
                </a:solidFill>
                <a:latin typeface="Arial"/>
                <a:ea typeface="Arial"/>
                <a:cs typeface="Arial"/>
                <a:sym typeface="Arial"/>
              </a:rPr>
              <a:t>(New Living Translation)</a:t>
            </a:r>
            <a:endParaRPr dirty="0"/>
          </a:p>
        </p:txBody>
      </p:sp>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5464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A Warning Against Favouritism</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756786"/>
          </a:xfrm>
          <a:prstGeom prst="rect">
            <a:avLst/>
          </a:prstGeom>
          <a:noFill/>
        </p:spPr>
        <p:txBody>
          <a:bodyPr wrap="square" rtlCol="0">
            <a:spAutoFit/>
          </a:bodyPr>
          <a:lstStyle/>
          <a:p>
            <a:pPr algn="l"/>
            <a:r>
              <a:rPr lang="en-US" sz="4000" b="1" i="0" baseline="30000" dirty="0">
                <a:solidFill>
                  <a:srgbClr val="000000"/>
                </a:solidFill>
                <a:effectLst/>
                <a:highlight>
                  <a:srgbClr val="FFFFFF"/>
                </a:highlight>
                <a:latin typeface="system-ui"/>
              </a:rPr>
              <a:t>1 </a:t>
            </a:r>
            <a:r>
              <a:rPr lang="en-US" sz="4000" b="0" i="0" dirty="0">
                <a:solidFill>
                  <a:srgbClr val="000000"/>
                </a:solidFill>
                <a:effectLst/>
                <a:highlight>
                  <a:srgbClr val="FFFFFF"/>
                </a:highlight>
                <a:latin typeface="system-ui"/>
              </a:rPr>
              <a:t>My dear brothers and sisters,</a:t>
            </a:r>
            <a:r>
              <a:rPr lang="en-US" sz="4000" b="0" i="0" baseline="30000" dirty="0">
                <a:solidFill>
                  <a:srgbClr val="000000"/>
                </a:solidFill>
                <a:effectLst/>
                <a:highlight>
                  <a:srgbClr val="FFFFFF"/>
                </a:highlight>
                <a:latin typeface="system-ui"/>
              </a:rPr>
              <a:t> </a:t>
            </a:r>
            <a:r>
              <a:rPr lang="en-US" sz="4000" b="0" i="0" dirty="0">
                <a:solidFill>
                  <a:srgbClr val="000000"/>
                </a:solidFill>
                <a:effectLst/>
                <a:highlight>
                  <a:srgbClr val="FFFFFF"/>
                </a:highlight>
                <a:latin typeface="system-ui"/>
              </a:rPr>
              <a:t>how can you claim to have faith in our glorious Lord Jesus Christ if you favor some people over others?</a:t>
            </a:r>
          </a:p>
          <a:p>
            <a:pPr algn="l"/>
            <a:r>
              <a:rPr lang="en-US" sz="4000" b="1" i="0" baseline="30000" dirty="0">
                <a:solidFill>
                  <a:srgbClr val="000000"/>
                </a:solidFill>
                <a:effectLst/>
                <a:highlight>
                  <a:srgbClr val="FFFFFF"/>
                </a:highlight>
                <a:latin typeface="system-ui"/>
              </a:rPr>
              <a:t>2 </a:t>
            </a:r>
            <a:r>
              <a:rPr lang="en-US" sz="4000" b="0" i="0" dirty="0">
                <a:solidFill>
                  <a:srgbClr val="000000"/>
                </a:solidFill>
                <a:effectLst/>
                <a:highlight>
                  <a:srgbClr val="FFFFFF"/>
                </a:highlight>
                <a:latin typeface="system-ui"/>
              </a:rPr>
              <a:t>For example, suppose someone comes into your meeting dressed in fancy clothes and expensive jewelry, and another comes in who is poor and dressed in dirty clothes. </a:t>
            </a:r>
            <a:r>
              <a:rPr lang="en-US" sz="4000" b="1" i="0" baseline="30000" dirty="0">
                <a:solidFill>
                  <a:srgbClr val="000000"/>
                </a:solidFill>
                <a:effectLst/>
                <a:highlight>
                  <a:srgbClr val="FFFFFF"/>
                </a:highlight>
                <a:latin typeface="system-ui"/>
              </a:rPr>
              <a:t>3 </a:t>
            </a:r>
            <a:r>
              <a:rPr lang="en-US" sz="4000" b="0" i="0" dirty="0">
                <a:solidFill>
                  <a:srgbClr val="000000"/>
                </a:solidFill>
                <a:effectLst/>
                <a:highlight>
                  <a:srgbClr val="FFFFFF"/>
                </a:highlight>
                <a:latin typeface="system-ui"/>
              </a:rPr>
              <a:t>If you give special attention and a good seat to the rich person, but you say to the poor one, “You can stand over there, or else sit on the floor”—well, </a:t>
            </a:r>
            <a:r>
              <a:rPr lang="en-US" sz="4000" b="1" i="0" baseline="30000" dirty="0">
                <a:solidFill>
                  <a:srgbClr val="000000"/>
                </a:solidFill>
                <a:effectLst/>
                <a:highlight>
                  <a:srgbClr val="FFFFFF"/>
                </a:highlight>
                <a:latin typeface="system-ui"/>
              </a:rPr>
              <a:t>4 </a:t>
            </a:r>
            <a:r>
              <a:rPr lang="en-US" sz="4000" b="0" i="0" dirty="0">
                <a:solidFill>
                  <a:srgbClr val="000000"/>
                </a:solidFill>
                <a:effectLst/>
                <a:highlight>
                  <a:srgbClr val="FFFFFF"/>
                </a:highlight>
                <a:latin typeface="system-ui"/>
              </a:rPr>
              <a:t>doesn’t this discrimination show that your judgments are guided by evil motives?</a:t>
            </a:r>
          </a:p>
          <a:p>
            <a:pPr lvl="0" algn="just">
              <a:lnSpc>
                <a:spcPct val="107000"/>
              </a:lnSpc>
              <a:spcAft>
                <a:spcPts val="800"/>
              </a:spcAft>
              <a:tabLst>
                <a:tab pos="457200" algn="l"/>
              </a:tabLst>
            </a:pPr>
            <a:endParaRPr lang="en-IN"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624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God’s Choice and Human Discrimination</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262979"/>
          </a:xfrm>
          <a:prstGeom prst="rect">
            <a:avLst/>
          </a:prstGeom>
          <a:noFill/>
        </p:spPr>
        <p:txBody>
          <a:bodyPr wrap="square" rtlCol="0">
            <a:spAutoFit/>
          </a:bodyPr>
          <a:lstStyle/>
          <a:p>
            <a:pPr algn="l"/>
            <a:r>
              <a:rPr lang="en-US" sz="4800" b="1" i="0" baseline="30000" dirty="0">
                <a:solidFill>
                  <a:srgbClr val="000000"/>
                </a:solidFill>
                <a:effectLst/>
                <a:highlight>
                  <a:srgbClr val="FFFFFF"/>
                </a:highlight>
                <a:latin typeface="system-ui"/>
              </a:rPr>
              <a:t>5 </a:t>
            </a:r>
            <a:r>
              <a:rPr lang="en-US" sz="4800" b="0" i="0" dirty="0">
                <a:solidFill>
                  <a:srgbClr val="000000"/>
                </a:solidFill>
                <a:effectLst/>
                <a:highlight>
                  <a:srgbClr val="FFFFFF"/>
                </a:highlight>
                <a:latin typeface="system-ui"/>
              </a:rPr>
              <a:t>Listen to me, dear brothers and sisters. Hasn’t God chosen the poor in this world to be rich in faith? Aren’t they the ones who will inherit the Kingdom he promised to those who love him? </a:t>
            </a:r>
            <a:r>
              <a:rPr lang="en-US" sz="4800" b="1" i="0" baseline="30000" dirty="0">
                <a:solidFill>
                  <a:srgbClr val="000000"/>
                </a:solidFill>
                <a:effectLst/>
                <a:highlight>
                  <a:srgbClr val="FFFFFF"/>
                </a:highlight>
                <a:latin typeface="system-ui"/>
              </a:rPr>
              <a:t>6 </a:t>
            </a:r>
            <a:r>
              <a:rPr lang="en-US" sz="4800" b="0" i="0" dirty="0">
                <a:solidFill>
                  <a:srgbClr val="000000"/>
                </a:solidFill>
                <a:effectLst/>
                <a:highlight>
                  <a:srgbClr val="FFFFFF"/>
                </a:highlight>
                <a:latin typeface="system-ui"/>
              </a:rPr>
              <a:t>But you dishonor the poor! Isn’t it the rich who oppress you and drag you into court? </a:t>
            </a:r>
            <a:r>
              <a:rPr lang="en-US" sz="4800" b="1" i="0" baseline="30000" dirty="0">
                <a:solidFill>
                  <a:srgbClr val="000000"/>
                </a:solidFill>
                <a:effectLst/>
                <a:highlight>
                  <a:srgbClr val="FFFFFF"/>
                </a:highlight>
                <a:latin typeface="system-ui"/>
              </a:rPr>
              <a:t>7 </a:t>
            </a:r>
            <a:r>
              <a:rPr lang="en-US" sz="4800" b="0" i="0" dirty="0">
                <a:solidFill>
                  <a:srgbClr val="000000"/>
                </a:solidFill>
                <a:effectLst/>
                <a:highlight>
                  <a:srgbClr val="FFFFFF"/>
                </a:highlight>
                <a:latin typeface="system-ui"/>
              </a:rPr>
              <a:t>Aren’t they the ones who slander Jesus Christ, whose noble name you bear?</a:t>
            </a:r>
            <a:endParaRPr lang="en-IN"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9168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The Royal Law</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632311"/>
          </a:xfrm>
          <a:prstGeom prst="rect">
            <a:avLst/>
          </a:prstGeom>
          <a:noFill/>
        </p:spPr>
        <p:txBody>
          <a:bodyPr wrap="square" rtlCol="0">
            <a:spAutoFit/>
          </a:bodyPr>
          <a:lstStyle/>
          <a:p>
            <a:pPr algn="l"/>
            <a:r>
              <a:rPr lang="en-US" sz="6000" b="1" i="0" baseline="30000" dirty="0">
                <a:solidFill>
                  <a:srgbClr val="000000"/>
                </a:solidFill>
                <a:effectLst/>
                <a:highlight>
                  <a:srgbClr val="FFFFFF"/>
                </a:highlight>
                <a:latin typeface="system-ui"/>
              </a:rPr>
              <a:t>8 </a:t>
            </a:r>
            <a:r>
              <a:rPr lang="en-US" sz="6000" b="0" i="0" dirty="0">
                <a:solidFill>
                  <a:srgbClr val="000000"/>
                </a:solidFill>
                <a:effectLst/>
                <a:highlight>
                  <a:srgbClr val="FFFFFF"/>
                </a:highlight>
                <a:latin typeface="system-ui"/>
              </a:rPr>
              <a:t>Yes indeed, it is good when you obey the royal law as found in the Scriptures: “Love your neighbor as yourself.” </a:t>
            </a:r>
            <a:r>
              <a:rPr lang="en-US" sz="6000" b="1" i="0" baseline="30000" dirty="0">
                <a:solidFill>
                  <a:srgbClr val="000000"/>
                </a:solidFill>
                <a:effectLst/>
                <a:highlight>
                  <a:srgbClr val="FFFFFF"/>
                </a:highlight>
                <a:latin typeface="system-ui"/>
              </a:rPr>
              <a:t>9 </a:t>
            </a:r>
            <a:r>
              <a:rPr lang="en-US" sz="6000" b="0" i="0" dirty="0">
                <a:solidFill>
                  <a:srgbClr val="000000"/>
                </a:solidFill>
                <a:effectLst/>
                <a:highlight>
                  <a:srgbClr val="FFFFFF"/>
                </a:highlight>
                <a:latin typeface="system-ui"/>
              </a:rPr>
              <a:t>But if you favor some people over others, you are committing a sin. You are guilty of breaking the law.</a:t>
            </a:r>
            <a:endParaRPr lang="en-IN"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666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Breaking One Law Equals Breaking All</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2548607"/>
            <a:ext cx="13640214" cy="7478970"/>
          </a:xfrm>
          <a:prstGeom prst="rect">
            <a:avLst/>
          </a:prstGeom>
          <a:noFill/>
        </p:spPr>
        <p:txBody>
          <a:bodyPr wrap="square" rtlCol="0">
            <a:spAutoFit/>
          </a:bodyPr>
          <a:lstStyle/>
          <a:p>
            <a:pPr algn="l"/>
            <a:r>
              <a:rPr lang="en-US" sz="6000" b="1" i="0" baseline="30000" dirty="0">
                <a:solidFill>
                  <a:srgbClr val="000000"/>
                </a:solidFill>
                <a:effectLst/>
                <a:highlight>
                  <a:srgbClr val="FFFFFF"/>
                </a:highlight>
                <a:latin typeface="system-ui"/>
              </a:rPr>
              <a:t>10 </a:t>
            </a:r>
            <a:r>
              <a:rPr lang="en-US" sz="6000" b="0" i="0" dirty="0">
                <a:solidFill>
                  <a:srgbClr val="000000"/>
                </a:solidFill>
                <a:effectLst/>
                <a:highlight>
                  <a:srgbClr val="FFFFFF"/>
                </a:highlight>
                <a:latin typeface="system-ui"/>
              </a:rPr>
              <a:t>For the person who keeps all of the laws except one is as guilty as a person who has broken all of God’s laws. </a:t>
            </a:r>
            <a:r>
              <a:rPr lang="en-US" sz="6000" b="1" i="0" baseline="30000" dirty="0">
                <a:solidFill>
                  <a:srgbClr val="000000"/>
                </a:solidFill>
                <a:effectLst/>
                <a:highlight>
                  <a:srgbClr val="FFFFFF"/>
                </a:highlight>
                <a:latin typeface="system-ui"/>
              </a:rPr>
              <a:t>11 </a:t>
            </a:r>
            <a:r>
              <a:rPr lang="en-US" sz="6000" b="0" i="0" dirty="0">
                <a:solidFill>
                  <a:srgbClr val="000000"/>
                </a:solidFill>
                <a:effectLst/>
                <a:highlight>
                  <a:srgbClr val="FFFFFF"/>
                </a:highlight>
                <a:latin typeface="system-ui"/>
              </a:rPr>
              <a:t>For the same God who said, “You must not commit adultery,” also said, “You must not murder.” So if you murder someone but do not commit adultery, you have still broken the law.</a:t>
            </a:r>
            <a:endParaRPr lang="en-IN"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208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ligion Lesson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1693</TotalTime>
  <Words>1335</Words>
  <Application>Microsoft Office PowerPoint</Application>
  <PresentationFormat>Custom</PresentationFormat>
  <Paragraphs>94</Paragraphs>
  <Slides>19</Slides>
  <Notes>19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system-ui</vt:lpstr>
      <vt:lpstr>Aptos</vt:lpstr>
      <vt:lpstr>Bookman Old Style</vt:lpstr>
      <vt:lpstr>Arial</vt:lpstr>
      <vt:lpstr>Algerian</vt:lpstr>
      <vt:lpstr>Merriweather</vt:lpstr>
      <vt:lpstr>Baguet Script</vt:lpstr>
      <vt:lpstr>Wingdings</vt:lpstr>
      <vt:lpstr>Calibri</vt:lpstr>
      <vt:lpstr>Rockwell Extra Bold</vt:lpstr>
      <vt:lpstr>Inter</vt:lpstr>
      <vt:lpstr>Brush Script MT</vt:lpstr>
      <vt:lpstr>Perpetua Titling MT</vt:lpstr>
      <vt:lpstr>Religion Lesson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Rajeev S. Bhalerao (Faculty – Pathways School Noida)</cp:lastModifiedBy>
  <cp:revision>11</cp:revision>
  <dcterms:modified xsi:type="dcterms:W3CDTF">2024-07-18T13:21:02Z</dcterms:modified>
</cp:coreProperties>
</file>