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1"/>
  </p:notesMasterIdLst>
  <p:sldIdLst>
    <p:sldId id="256" r:id="rId2"/>
    <p:sldId id="257" r:id="rId3"/>
    <p:sldId id="258" r:id="rId4"/>
    <p:sldId id="314" r:id="rId5"/>
    <p:sldId id="259" r:id="rId6"/>
    <p:sldId id="294" r:id="rId7"/>
    <p:sldId id="286" r:id="rId8"/>
    <p:sldId id="315" r:id="rId9"/>
    <p:sldId id="316" r:id="rId10"/>
    <p:sldId id="317" r:id="rId11"/>
    <p:sldId id="306" r:id="rId12"/>
    <p:sldId id="318" r:id="rId13"/>
    <p:sldId id="319" r:id="rId14"/>
    <p:sldId id="295" r:id="rId15"/>
    <p:sldId id="260" r:id="rId16"/>
    <p:sldId id="320" r:id="rId17"/>
    <p:sldId id="304" r:id="rId18"/>
    <p:sldId id="305" r:id="rId19"/>
    <p:sldId id="273" r:id="rId20"/>
  </p:sldIdLst>
  <p:sldSz cx="18288000" cy="10287000"/>
  <p:notesSz cx="6858000" cy="9144000"/>
  <p:embeddedFontLst>
    <p:embeddedFont>
      <p:font typeface="Algerian" panose="04020705040A02060702" pitchFamily="82" charset="0"/>
      <p:regular r:id="rId22"/>
    </p:embeddedFont>
    <p:embeddedFont>
      <p:font typeface="Bookman Old Style" panose="02050604050505020204" pitchFamily="18" charset="0"/>
      <p:regular r:id="rId23"/>
      <p:bold r:id="rId24"/>
      <p:italic r:id="rId25"/>
      <p:boldItalic r:id="rId26"/>
    </p:embeddedFont>
    <p:embeddedFont>
      <p:font typeface="Brush Script MT" panose="03060802040406070304" pitchFamily="66" charset="0"/>
      <p:italic r:id="rId27"/>
    </p:embeddedFont>
    <p:embeddedFont>
      <p:font typeface="Inter" panose="020B0604020202020204" charset="0"/>
      <p:regular r:id="rId28"/>
      <p:bold r:id="rId29"/>
    </p:embeddedFont>
    <p:embeddedFont>
      <p:font typeface="Merriweather" panose="00000500000000000000" pitchFamily="2" charset="0"/>
      <p:regular r:id="rId30"/>
      <p:bold r:id="rId31"/>
      <p:italic r:id="rId32"/>
      <p:boldItalic r:id="rId33"/>
    </p:embeddedFont>
    <p:embeddedFont>
      <p:font typeface="Perpetua Titling MT" panose="02020502060505020804" pitchFamily="18" charset="0"/>
      <p:regular r:id="rId34"/>
      <p:bold r:id="rId35"/>
    </p:embeddedFont>
    <p:embeddedFont>
      <p:font typeface="Rockwell Extra Bold" panose="02060903040505020403" pitchFamily="18" charset="0"/>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629" y="-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70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507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46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67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403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096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2702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021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676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15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37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907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03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3"/>
          <p:cNvSpPr txBox="1">
            <a:spLocks noGrp="1"/>
          </p:cNvSpPr>
          <p:nvPr>
            <p:ph type="ctrTitle"/>
          </p:nvPr>
        </p:nvSpPr>
        <p:spPr>
          <a:xfrm>
            <a:off x="1266675" y="874975"/>
            <a:ext cx="13956600" cy="1470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3"/>
          <p:cNvSpPr txBox="1">
            <a:spLocks noGrp="1"/>
          </p:cNvSpPr>
          <p:nvPr>
            <p:ph type="subTitle" idx="1"/>
          </p:nvPr>
        </p:nvSpPr>
        <p:spPr>
          <a:xfrm>
            <a:off x="1387850" y="2344975"/>
            <a:ext cx="6400800" cy="1752600"/>
          </a:xfrm>
          <a:prstGeom prst="rect">
            <a:avLst/>
          </a:prstGeom>
          <a:noFill/>
          <a:ln>
            <a:noFill/>
          </a:ln>
        </p:spPr>
        <p:txBody>
          <a:bodyPr spcFirstLastPara="1" wrap="square" lIns="91425" tIns="45700" rIns="91425" bIns="45700" anchor="t" anchorCtr="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 name="Google Shape;12;p3"/>
          <p:cNvSpPr/>
          <p:nvPr/>
        </p:nvSpPr>
        <p:spPr>
          <a:xfrm rot="10559149">
            <a:off x="-3851035" y="6699496"/>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3"/>
          <p:cNvSpPr/>
          <p:nvPr/>
        </p:nvSpPr>
        <p:spPr>
          <a:xfrm rot="10369302">
            <a:off x="15359259" y="-2032157"/>
            <a:ext cx="12166434" cy="9641900"/>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4"/>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1022132" y="884200"/>
            <a:ext cx="12346200" cy="13620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6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69713" y="4409588"/>
            <a:ext cx="7772400" cy="15003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SzPts val="2400"/>
              <a:buNone/>
              <a:defRPr sz="2400"/>
            </a:lvl1pPr>
            <a:lvl2pPr marL="914400" lvl="1" indent="-228600" algn="l">
              <a:spcBef>
                <a:spcPts val="360"/>
              </a:spcBef>
              <a:spcAft>
                <a:spcPts val="0"/>
              </a:spcAft>
              <a:buSzPts val="2400"/>
              <a:buNone/>
              <a:defRPr sz="2400"/>
            </a:lvl2pPr>
            <a:lvl3pPr marL="1371600" lvl="2" indent="-228600" algn="l">
              <a:spcBef>
                <a:spcPts val="320"/>
              </a:spcBef>
              <a:spcAft>
                <a:spcPts val="0"/>
              </a:spcAft>
              <a:buSzPts val="2400"/>
              <a:buNone/>
              <a:defRPr sz="2400"/>
            </a:lvl3pPr>
            <a:lvl4pPr marL="1828800" lvl="3" indent="-228600" algn="l">
              <a:spcBef>
                <a:spcPts val="280"/>
              </a:spcBef>
              <a:spcAft>
                <a:spcPts val="0"/>
              </a:spcAft>
              <a:buSzPts val="2400"/>
              <a:buNone/>
              <a:defRPr sz="2400"/>
            </a:lvl4pPr>
            <a:lvl5pPr marL="2286000" lvl="4" indent="-228600" algn="l">
              <a:spcBef>
                <a:spcPts val="280"/>
              </a:spcBef>
              <a:spcAft>
                <a:spcPts val="0"/>
              </a:spcAft>
              <a:buSzPts val="2400"/>
              <a:buNone/>
              <a:defRPr sz="2400"/>
            </a:lvl5pPr>
            <a:lvl6pPr marL="2743200" lvl="5" indent="-228600" algn="l">
              <a:spcBef>
                <a:spcPts val="280"/>
              </a:spcBef>
              <a:spcAft>
                <a:spcPts val="0"/>
              </a:spcAft>
              <a:buSzPts val="2400"/>
              <a:buNone/>
              <a:defRPr sz="2400"/>
            </a:lvl6pPr>
            <a:lvl7pPr marL="3200400" lvl="6" indent="-228600" algn="l">
              <a:spcBef>
                <a:spcPts val="280"/>
              </a:spcBef>
              <a:spcAft>
                <a:spcPts val="0"/>
              </a:spcAft>
              <a:buSzPts val="2400"/>
              <a:buNone/>
              <a:defRPr sz="2400"/>
            </a:lvl7pPr>
            <a:lvl8pPr marL="3657600" lvl="7" indent="-228600" algn="l">
              <a:spcBef>
                <a:spcPts val="280"/>
              </a:spcBef>
              <a:spcAft>
                <a:spcPts val="0"/>
              </a:spcAft>
              <a:buSzPts val="2400"/>
              <a:buNone/>
              <a:defRPr sz="2400"/>
            </a:lvl8pPr>
            <a:lvl9pPr marL="4114800" lvl="8" indent="-228600" algn="l">
              <a:spcBef>
                <a:spcPts val="280"/>
              </a:spcBef>
              <a:spcAft>
                <a:spcPts val="0"/>
              </a:spcAft>
              <a:buSzPts val="2400"/>
              <a:buNone/>
              <a:defRPr sz="2400"/>
            </a:lvl9pPr>
          </a:lstStyle>
          <a:p>
            <a:endParaRPr/>
          </a:p>
        </p:txBody>
      </p:sp>
      <p:sp>
        <p:nvSpPr>
          <p:cNvPr id="20" name="Google Shape;20;p5"/>
          <p:cNvSpPr/>
          <p:nvPr/>
        </p:nvSpPr>
        <p:spPr>
          <a:xfrm rot="-8403970">
            <a:off x="-5152370" y="7058667"/>
            <a:ext cx="11591219" cy="9186041"/>
          </a:xfrm>
          <a:custGeom>
            <a:avLst/>
            <a:gdLst/>
            <a:ahLst/>
            <a:cxnLst/>
            <a:rect l="l" t="t" r="r" b="b"/>
            <a:pathLst>
              <a:path w="11580440" h="9177498" extrusionOk="0">
                <a:moveTo>
                  <a:pt x="0" y="0"/>
                </a:moveTo>
                <a:lnTo>
                  <a:pt x="11580440" y="0"/>
                </a:lnTo>
                <a:lnTo>
                  <a:pt x="11580440" y="9177498"/>
                </a:lnTo>
                <a:lnTo>
                  <a:pt x="0" y="9177498"/>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5"/>
          <p:cNvSpPr/>
          <p:nvPr/>
        </p:nvSpPr>
        <p:spPr>
          <a:xfrm rot="2482472">
            <a:off x="13052705" y="-4175424"/>
            <a:ext cx="10110413" cy="9533677"/>
          </a:xfrm>
          <a:custGeom>
            <a:avLst/>
            <a:gdLst/>
            <a:ahLst/>
            <a:cxnLst/>
            <a:rect l="l" t="t" r="r" b="b"/>
            <a:pathLst>
              <a:path w="15724153" h="12461391" extrusionOk="0">
                <a:moveTo>
                  <a:pt x="0" y="0"/>
                </a:moveTo>
                <a:lnTo>
                  <a:pt x="15724152" y="0"/>
                </a:lnTo>
                <a:lnTo>
                  <a:pt x="15724152" y="12461391"/>
                </a:lnTo>
                <a:lnTo>
                  <a:pt x="0" y="1246139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rgbClr val="DAC0C1"/>
        </a:soli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1094275" y="93045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1300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5" name="Google Shape;25;p6"/>
          <p:cNvSpPr txBox="1">
            <a:spLocks noGrp="1"/>
          </p:cNvSpPr>
          <p:nvPr>
            <p:ph type="body" idx="2"/>
          </p:nvPr>
        </p:nvSpPr>
        <p:spPr>
          <a:xfrm>
            <a:off x="5491375" y="2705725"/>
            <a:ext cx="4038600" cy="45261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 name="Google Shape;26;p6"/>
          <p:cNvSpPr/>
          <p:nvPr/>
        </p:nvSpPr>
        <p:spPr>
          <a:xfrm rot="10559149">
            <a:off x="12772597" y="-3848404"/>
            <a:ext cx="11032044" cy="8742894"/>
          </a:xfrm>
          <a:custGeom>
            <a:avLst/>
            <a:gdLst/>
            <a:ahLst/>
            <a:cxnLst/>
            <a:rect l="l" t="t" r="r" b="b"/>
            <a:pathLst>
              <a:path w="11032561" h="8743304" extrusionOk="0">
                <a:moveTo>
                  <a:pt x="0" y="0"/>
                </a:moveTo>
                <a:lnTo>
                  <a:pt x="11032560" y="0"/>
                </a:lnTo>
                <a:lnTo>
                  <a:pt x="11032560" y="8743304"/>
                </a:lnTo>
                <a:lnTo>
                  <a:pt x="0" y="874330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6"/>
          <p:cNvSpPr/>
          <p:nvPr/>
        </p:nvSpPr>
        <p:spPr>
          <a:xfrm rot="10559149">
            <a:off x="-2722773" y="7720027"/>
            <a:ext cx="11032044" cy="874289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7"/>
          <p:cNvSpPr/>
          <p:nvPr/>
        </p:nvSpPr>
        <p:spPr>
          <a:xfrm rot="-4323843">
            <a:off x="-6774699" y="-3912295"/>
            <a:ext cx="11003447" cy="8720233"/>
          </a:xfrm>
          <a:custGeom>
            <a:avLst/>
            <a:gdLst/>
            <a:ahLst/>
            <a:cxnLst/>
            <a:rect l="l" t="t" r="r" b="b"/>
            <a:pathLst>
              <a:path w="11019679" h="8733096" extrusionOk="0">
                <a:moveTo>
                  <a:pt x="0" y="0"/>
                </a:moveTo>
                <a:lnTo>
                  <a:pt x="11019679" y="0"/>
                </a:lnTo>
                <a:lnTo>
                  <a:pt x="11019679" y="8733095"/>
                </a:lnTo>
                <a:lnTo>
                  <a:pt x="0" y="8733095"/>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7"/>
          <p:cNvSpPr/>
          <p:nvPr/>
        </p:nvSpPr>
        <p:spPr>
          <a:xfrm rot="5400000">
            <a:off x="14666750" y="3160681"/>
            <a:ext cx="8842184" cy="7007431"/>
          </a:xfrm>
          <a:custGeom>
            <a:avLst/>
            <a:gdLst/>
            <a:ahLst/>
            <a:cxnLst/>
            <a:rect l="l" t="t" r="r" b="b"/>
            <a:pathLst>
              <a:path w="8842184" h="7007431" extrusionOk="0">
                <a:moveTo>
                  <a:pt x="0" y="0"/>
                </a:moveTo>
                <a:lnTo>
                  <a:pt x="8842184" y="0"/>
                </a:lnTo>
                <a:lnTo>
                  <a:pt x="8842184" y="7007431"/>
                </a:lnTo>
                <a:lnTo>
                  <a:pt x="0" y="7007431"/>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7"/>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
          <p:cNvSpPr txBox="1">
            <a:spLocks noGrp="1"/>
          </p:cNvSpPr>
          <p:nvPr>
            <p:ph type="body" idx="1"/>
          </p:nvPr>
        </p:nvSpPr>
        <p:spPr>
          <a:xfrm>
            <a:off x="1457450" y="2588350"/>
            <a:ext cx="48165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
        <p:nvSpPr>
          <p:cNvPr id="33" name="Google Shape;33;p7"/>
          <p:cNvSpPr txBox="1">
            <a:spLocks noGrp="1"/>
          </p:cNvSpPr>
          <p:nvPr>
            <p:ph type="body" idx="2"/>
          </p:nvPr>
        </p:nvSpPr>
        <p:spPr>
          <a:xfrm>
            <a:off x="6273950" y="2588350"/>
            <a:ext cx="5725200" cy="3951300"/>
          </a:xfrm>
          <a:prstGeom prst="rect">
            <a:avLst/>
          </a:prstGeom>
          <a:noFill/>
          <a:ln>
            <a:noFill/>
          </a:ln>
        </p:spPr>
        <p:txBody>
          <a:bodyPr spcFirstLastPara="1" wrap="square" lIns="91425" tIns="45700" rIns="91425" bIns="45700" anchor="t" anchorCtr="0">
            <a:normAutofit/>
          </a:bodyPr>
          <a:lstStyle>
            <a:lvl1pPr marL="457200" lvl="0" indent="-355600" algn="l">
              <a:spcBef>
                <a:spcPts val="480"/>
              </a:spcBef>
              <a:spcAft>
                <a:spcPts val="0"/>
              </a:spcAft>
              <a:buClr>
                <a:schemeClr val="dk1"/>
              </a:buClr>
              <a:buSzPts val="2000"/>
              <a:buChar char="•"/>
              <a:defRPr sz="2000"/>
            </a:lvl1pPr>
            <a:lvl2pPr marL="914400" lvl="1" indent="-355600" algn="l">
              <a:spcBef>
                <a:spcPts val="400"/>
              </a:spcBef>
              <a:spcAft>
                <a:spcPts val="0"/>
              </a:spcAft>
              <a:buClr>
                <a:schemeClr val="dk1"/>
              </a:buClr>
              <a:buSzPts val="2000"/>
              <a:buChar char="–"/>
              <a:defRPr sz="2000"/>
            </a:lvl2pPr>
            <a:lvl3pPr marL="1371600" lvl="2" indent="-355600" algn="l">
              <a:spcBef>
                <a:spcPts val="360"/>
              </a:spcBef>
              <a:spcAft>
                <a:spcPts val="0"/>
              </a:spcAft>
              <a:buClr>
                <a:schemeClr val="dk1"/>
              </a:buClr>
              <a:buSzPts val="2000"/>
              <a:buChar char="•"/>
              <a:defRPr sz="2000"/>
            </a:lvl3pPr>
            <a:lvl4pPr marL="1828800" lvl="3" indent="-355600" algn="l">
              <a:spcBef>
                <a:spcPts val="320"/>
              </a:spcBef>
              <a:spcAft>
                <a:spcPts val="0"/>
              </a:spcAft>
              <a:buClr>
                <a:schemeClr val="dk1"/>
              </a:buClr>
              <a:buSzPts val="2000"/>
              <a:buChar char="–"/>
              <a:defRPr sz="2000"/>
            </a:lvl4pPr>
            <a:lvl5pPr marL="2286000" lvl="4" indent="-355600" algn="l">
              <a:spcBef>
                <a:spcPts val="320"/>
              </a:spcBef>
              <a:spcAft>
                <a:spcPts val="0"/>
              </a:spcAft>
              <a:buClr>
                <a:schemeClr val="dk1"/>
              </a:buClr>
              <a:buSzPts val="2000"/>
              <a:buChar char="»"/>
              <a:defRPr sz="2000"/>
            </a:lvl5pPr>
            <a:lvl6pPr marL="2743200" lvl="5" indent="-355600" algn="l">
              <a:spcBef>
                <a:spcPts val="320"/>
              </a:spcBef>
              <a:spcAft>
                <a:spcPts val="0"/>
              </a:spcAft>
              <a:buClr>
                <a:schemeClr val="dk1"/>
              </a:buClr>
              <a:buSzPts val="2000"/>
              <a:buChar char="•"/>
              <a:defRPr sz="2000"/>
            </a:lvl6pPr>
            <a:lvl7pPr marL="3200400" lvl="6" indent="-355600" algn="l">
              <a:spcBef>
                <a:spcPts val="320"/>
              </a:spcBef>
              <a:spcAft>
                <a:spcPts val="0"/>
              </a:spcAft>
              <a:buClr>
                <a:schemeClr val="dk1"/>
              </a:buClr>
              <a:buSzPts val="2000"/>
              <a:buChar char="•"/>
              <a:defRPr sz="2000"/>
            </a:lvl7pPr>
            <a:lvl8pPr marL="3657600" lvl="7" indent="-355600" algn="l">
              <a:spcBef>
                <a:spcPts val="320"/>
              </a:spcBef>
              <a:spcAft>
                <a:spcPts val="0"/>
              </a:spcAft>
              <a:buClr>
                <a:schemeClr val="dk1"/>
              </a:buClr>
              <a:buSzPts val="2000"/>
              <a:buChar char="•"/>
              <a:defRPr sz="2000"/>
            </a:lvl8pPr>
            <a:lvl9pPr marL="4114800" lvl="8" indent="-355600" algn="l">
              <a:spcBef>
                <a:spcPts val="320"/>
              </a:spcBef>
              <a:spcAft>
                <a:spcPts val="0"/>
              </a:spcAft>
              <a:buClr>
                <a:schemeClr val="dk1"/>
              </a:buClr>
              <a:buSzPts val="2000"/>
              <a:buChar char="•"/>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
        <p:cNvGrpSpPr/>
        <p:nvPr/>
      </p:nvGrpSpPr>
      <p:grpSpPr>
        <a:xfrm>
          <a:off x="0" y="0"/>
          <a:ext cx="0" cy="0"/>
          <a:chOff x="0" y="0"/>
          <a:chExt cx="0" cy="0"/>
        </a:xfrm>
      </p:grpSpPr>
      <p:sp>
        <p:nvSpPr>
          <p:cNvPr id="37" name="Google Shape;37;p9"/>
          <p:cNvSpPr txBox="1">
            <a:spLocks noGrp="1"/>
          </p:cNvSpPr>
          <p:nvPr>
            <p:ph type="body" idx="1"/>
          </p:nvPr>
        </p:nvSpPr>
        <p:spPr>
          <a:xfrm>
            <a:off x="1281656" y="2632475"/>
            <a:ext cx="4760400" cy="44580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400"/>
              <a:buNone/>
              <a:defRPr sz="2400"/>
            </a:lvl1pPr>
            <a:lvl2pPr marL="914400" lvl="1" indent="-228600" algn="l">
              <a:spcBef>
                <a:spcPts val="240"/>
              </a:spcBef>
              <a:spcAft>
                <a:spcPts val="0"/>
              </a:spcAft>
              <a:buClr>
                <a:schemeClr val="dk1"/>
              </a:buClr>
              <a:buSzPts val="2400"/>
              <a:buNone/>
              <a:defRPr sz="2400"/>
            </a:lvl2pPr>
            <a:lvl3pPr marL="1371600" lvl="2" indent="-228600" algn="l">
              <a:spcBef>
                <a:spcPts val="200"/>
              </a:spcBef>
              <a:spcAft>
                <a:spcPts val="0"/>
              </a:spcAft>
              <a:buClr>
                <a:schemeClr val="dk1"/>
              </a:buClr>
              <a:buSzPts val="2400"/>
              <a:buNone/>
              <a:defRPr sz="2400"/>
            </a:lvl3pPr>
            <a:lvl4pPr marL="1828800" lvl="3" indent="-228600" algn="l">
              <a:spcBef>
                <a:spcPts val="180"/>
              </a:spcBef>
              <a:spcAft>
                <a:spcPts val="0"/>
              </a:spcAft>
              <a:buClr>
                <a:schemeClr val="dk1"/>
              </a:buClr>
              <a:buSzPts val="2400"/>
              <a:buNone/>
              <a:defRPr sz="2400"/>
            </a:lvl4pPr>
            <a:lvl5pPr marL="2286000" lvl="4" indent="-228600" algn="l">
              <a:spcBef>
                <a:spcPts val="180"/>
              </a:spcBef>
              <a:spcAft>
                <a:spcPts val="0"/>
              </a:spcAft>
              <a:buClr>
                <a:schemeClr val="dk1"/>
              </a:buClr>
              <a:buSzPts val="2400"/>
              <a:buNone/>
              <a:defRPr sz="2400"/>
            </a:lvl5pPr>
            <a:lvl6pPr marL="2743200" lvl="5" indent="-228600" algn="l">
              <a:spcBef>
                <a:spcPts val="180"/>
              </a:spcBef>
              <a:spcAft>
                <a:spcPts val="0"/>
              </a:spcAft>
              <a:buClr>
                <a:schemeClr val="dk1"/>
              </a:buClr>
              <a:buSzPts val="2400"/>
              <a:buNone/>
              <a:defRPr sz="2400"/>
            </a:lvl6pPr>
            <a:lvl7pPr marL="3200400" lvl="6" indent="-228600" algn="l">
              <a:spcBef>
                <a:spcPts val="180"/>
              </a:spcBef>
              <a:spcAft>
                <a:spcPts val="0"/>
              </a:spcAft>
              <a:buClr>
                <a:schemeClr val="dk1"/>
              </a:buClr>
              <a:buSzPts val="2400"/>
              <a:buNone/>
              <a:defRPr sz="2400"/>
            </a:lvl7pPr>
            <a:lvl8pPr marL="3657600" lvl="7" indent="-228600" algn="l">
              <a:spcBef>
                <a:spcPts val="180"/>
              </a:spcBef>
              <a:spcAft>
                <a:spcPts val="0"/>
              </a:spcAft>
              <a:buClr>
                <a:schemeClr val="dk1"/>
              </a:buClr>
              <a:buSzPts val="2400"/>
              <a:buNone/>
              <a:defRPr sz="2400"/>
            </a:lvl8pPr>
            <a:lvl9pPr marL="4114800" lvl="8" indent="-228600" algn="l">
              <a:spcBef>
                <a:spcPts val="180"/>
              </a:spcBef>
              <a:spcAft>
                <a:spcPts val="0"/>
              </a:spcAft>
              <a:buClr>
                <a:schemeClr val="dk1"/>
              </a:buClr>
              <a:buSzPts val="2400"/>
              <a:buNone/>
              <a:defRPr sz="2400"/>
            </a:lvl9pPr>
          </a:lstStyle>
          <a:p>
            <a:endParaRPr/>
          </a:p>
        </p:txBody>
      </p:sp>
      <p:sp>
        <p:nvSpPr>
          <p:cNvPr id="38" name="Google Shape;38;p9"/>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9"/>
          <p:cNvSpPr/>
          <p:nvPr/>
        </p:nvSpPr>
        <p:spPr>
          <a:xfrm rot="2931272">
            <a:off x="-4227122" y="6461611"/>
            <a:ext cx="9263813" cy="7341572"/>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9"/>
          <p:cNvSpPr/>
          <p:nvPr/>
        </p:nvSpPr>
        <p:spPr>
          <a:xfrm rot="439219">
            <a:off x="15175133" y="-2474484"/>
            <a:ext cx="9276561" cy="735167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9"/>
          <p:cNvSpPr>
            <a:spLocks noGrp="1"/>
          </p:cNvSpPr>
          <p:nvPr>
            <p:ph type="pic" idx="2"/>
          </p:nvPr>
        </p:nvSpPr>
        <p:spPr>
          <a:xfrm>
            <a:off x="9096126" y="2632475"/>
            <a:ext cx="8094900" cy="6071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50" y="949200"/>
            <a:ext cx="11880600" cy="11430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rgbClr val="31416D"/>
              </a:buClr>
              <a:buSzPts val="6000"/>
              <a:buNone/>
              <a:defRPr sz="6000" i="0" u="none" strike="noStrike" cap="none">
                <a:solidFill>
                  <a:srgbClr val="31416D"/>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412825" y="2593275"/>
            <a:ext cx="9894300" cy="45261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1pPr>
            <a:lvl2pPr marL="914400" marR="0" lvl="1" indent="-431800" algn="l" rtl="0">
              <a:spcBef>
                <a:spcPts val="56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2pPr>
            <a:lvl3pPr marL="1371600" marR="0" lvl="2" indent="-431800" algn="l" rtl="0">
              <a:spcBef>
                <a:spcPts val="48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3pPr>
            <a:lvl4pPr marL="1828800" marR="0" lvl="3"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4pPr>
            <a:lvl5pPr marL="2286000" marR="0" lvl="4"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5pPr>
            <a:lvl6pPr marL="2743200" marR="0" lvl="5"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6pPr>
            <a:lvl7pPr marL="3200400" marR="0" lvl="6"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7pPr>
            <a:lvl8pPr marL="3657600" marR="0" lvl="7"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8pPr>
            <a:lvl9pPr marL="4114800" marR="0" lvl="8" indent="-431800" algn="l" rtl="0">
              <a:spcBef>
                <a:spcPts val="400"/>
              </a:spcBef>
              <a:spcAft>
                <a:spcPts val="0"/>
              </a:spcAft>
              <a:buClr>
                <a:schemeClr val="dk1"/>
              </a:buClr>
              <a:buSzPts val="3200"/>
              <a:buFont typeface="Inter"/>
              <a:buChar char="•"/>
              <a:defRPr sz="3200" i="0" u="none" strike="noStrike" cap="none">
                <a:solidFill>
                  <a:schemeClr val="dk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5"/>
        <p:cNvGrpSpPr/>
        <p:nvPr/>
      </p:nvGrpSpPr>
      <p:grpSpPr>
        <a:xfrm>
          <a:off x="0" y="0"/>
          <a:ext cx="0" cy="0"/>
          <a:chOff x="0" y="0"/>
          <a:chExt cx="0" cy="0"/>
        </a:xfrm>
      </p:grpSpPr>
      <p:grpSp>
        <p:nvGrpSpPr>
          <p:cNvPr id="46" name="Google Shape;46;p10"/>
          <p:cNvGrpSpPr/>
          <p:nvPr/>
        </p:nvGrpSpPr>
        <p:grpSpPr>
          <a:xfrm>
            <a:off x="831876" y="1803110"/>
            <a:ext cx="16810302" cy="7059302"/>
            <a:chOff x="0" y="-47625"/>
            <a:chExt cx="4427405" cy="1859240"/>
          </a:xfrm>
        </p:grpSpPr>
        <p:sp>
          <p:nvSpPr>
            <p:cNvPr id="47" name="Google Shape;47;p10"/>
            <p:cNvSpPr/>
            <p:nvPr/>
          </p:nvSpPr>
          <p:spPr>
            <a:xfrm>
              <a:off x="0" y="0"/>
              <a:ext cx="4427405" cy="1811615"/>
            </a:xfrm>
            <a:custGeom>
              <a:avLst/>
              <a:gdLst/>
              <a:ahLst/>
              <a:cxnLst/>
              <a:rect l="l" t="t" r="r" b="b"/>
              <a:pathLst>
                <a:path w="4427405" h="1811615" extrusionOk="0">
                  <a:moveTo>
                    <a:pt x="23488" y="0"/>
                  </a:moveTo>
                  <a:lnTo>
                    <a:pt x="4403917" y="0"/>
                  </a:lnTo>
                  <a:cubicBezTo>
                    <a:pt x="4410146" y="0"/>
                    <a:pt x="4416120" y="2475"/>
                    <a:pt x="4420525" y="6879"/>
                  </a:cubicBezTo>
                  <a:cubicBezTo>
                    <a:pt x="4424930" y="11284"/>
                    <a:pt x="4427405" y="17258"/>
                    <a:pt x="4427405" y="23488"/>
                  </a:cubicBezTo>
                  <a:lnTo>
                    <a:pt x="4427405" y="1788127"/>
                  </a:lnTo>
                  <a:cubicBezTo>
                    <a:pt x="4427405" y="1801099"/>
                    <a:pt x="4416889" y="1811615"/>
                    <a:pt x="4403917" y="1811615"/>
                  </a:cubicBezTo>
                  <a:lnTo>
                    <a:pt x="23488" y="1811615"/>
                  </a:lnTo>
                  <a:cubicBezTo>
                    <a:pt x="17258" y="1811615"/>
                    <a:pt x="11284" y="1809141"/>
                    <a:pt x="6879" y="1804736"/>
                  </a:cubicBezTo>
                  <a:cubicBezTo>
                    <a:pt x="2475" y="1800331"/>
                    <a:pt x="0" y="1794357"/>
                    <a:pt x="0" y="1788127"/>
                  </a:cubicBezTo>
                  <a:lnTo>
                    <a:pt x="0" y="23488"/>
                  </a:lnTo>
                  <a:cubicBezTo>
                    <a:pt x="0" y="17258"/>
                    <a:pt x="2475" y="11284"/>
                    <a:pt x="6879" y="6879"/>
                  </a:cubicBezTo>
                  <a:cubicBezTo>
                    <a:pt x="11284" y="2475"/>
                    <a:pt x="17258" y="0"/>
                    <a:pt x="23488" y="0"/>
                  </a:cubicBezTo>
                  <a:close/>
                </a:path>
              </a:pathLst>
            </a:custGeom>
            <a:solidFill>
              <a:srgbClr val="000000">
                <a:alpha val="0"/>
              </a:srgbClr>
            </a:solidFill>
            <a:ln w="114300"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10"/>
            <p:cNvSpPr txBox="1"/>
            <p:nvPr/>
          </p:nvSpPr>
          <p:spPr>
            <a:xfrm>
              <a:off x="0" y="-47625"/>
              <a:ext cx="4427405" cy="185924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50" name="Google Shape;50;p10"/>
          <p:cNvSpPr/>
          <p:nvPr/>
        </p:nvSpPr>
        <p:spPr>
          <a:xfrm rot="7892903">
            <a:off x="15243637" y="-2897220"/>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10"/>
          <p:cNvSpPr/>
          <p:nvPr/>
        </p:nvSpPr>
        <p:spPr>
          <a:xfrm>
            <a:off x="15337308" y="543572"/>
            <a:ext cx="2584934" cy="2821210"/>
          </a:xfrm>
          <a:custGeom>
            <a:avLst/>
            <a:gdLst/>
            <a:ahLst/>
            <a:cxnLst/>
            <a:rect l="l" t="t" r="r" b="b"/>
            <a:pathLst>
              <a:path w="2584934" h="2821210" extrusionOk="0">
                <a:moveTo>
                  <a:pt x="0" y="0"/>
                </a:moveTo>
                <a:lnTo>
                  <a:pt x="2584934" y="0"/>
                </a:lnTo>
                <a:lnTo>
                  <a:pt x="2584934" y="2821210"/>
                </a:lnTo>
                <a:lnTo>
                  <a:pt x="0" y="282121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10"/>
          <p:cNvSpPr txBox="1"/>
          <p:nvPr/>
        </p:nvSpPr>
        <p:spPr>
          <a:xfrm>
            <a:off x="8640421" y="2787936"/>
            <a:ext cx="8460223" cy="3270126"/>
          </a:xfrm>
          <a:prstGeom prst="rect">
            <a:avLst/>
          </a:prstGeom>
          <a:noFill/>
          <a:ln>
            <a:noFill/>
          </a:ln>
        </p:spPr>
        <p:txBody>
          <a:bodyPr spcFirstLastPara="1" wrap="square" lIns="0" tIns="0" rIns="0" bIns="0" anchor="t" anchorCtr="0">
            <a:spAutoFit/>
          </a:bodyPr>
          <a:lstStyle/>
          <a:p>
            <a:pPr algn="ctr">
              <a:lnSpc>
                <a:spcPts val="8500"/>
              </a:lnSpc>
            </a:pPr>
            <a:r>
              <a:rPr lang="en-US" sz="5400" dirty="0">
                <a:solidFill>
                  <a:srgbClr val="504238"/>
                </a:solidFill>
                <a:latin typeface="Rockwell Extra Bold" panose="02060903040505020403" pitchFamily="18" charset="0"/>
              </a:rPr>
              <a:t>Grace Assembly of God Church</a:t>
            </a:r>
          </a:p>
          <a:p>
            <a:pPr algn="ctr">
              <a:lnSpc>
                <a:spcPts val="8500"/>
              </a:lnSpc>
            </a:pPr>
            <a:r>
              <a:rPr lang="en-US" sz="5400" dirty="0">
                <a:solidFill>
                  <a:schemeClr val="accent1">
                    <a:lumMod val="75000"/>
                  </a:schemeClr>
                </a:solidFill>
                <a:latin typeface="Rockwell Extra Bold" panose="02060903040505020403" pitchFamily="18" charset="0"/>
              </a:rPr>
              <a:t>Bible Study</a:t>
            </a:r>
          </a:p>
        </p:txBody>
      </p:sp>
      <p:sp>
        <p:nvSpPr>
          <p:cNvPr id="53" name="Google Shape;53;p10"/>
          <p:cNvSpPr/>
          <p:nvPr/>
        </p:nvSpPr>
        <p:spPr>
          <a:xfrm rot="6355379">
            <a:off x="-1408492" y="-4179364"/>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10"/>
          <p:cNvSpPr/>
          <p:nvPr/>
        </p:nvSpPr>
        <p:spPr>
          <a:xfrm rot="9368677">
            <a:off x="-1408492" y="-4144096"/>
            <a:ext cx="2744075" cy="7441560"/>
          </a:xfrm>
          <a:custGeom>
            <a:avLst/>
            <a:gdLst/>
            <a:ahLst/>
            <a:cxnLst/>
            <a:rect l="l" t="t" r="r" b="b"/>
            <a:pathLst>
              <a:path w="2744075" h="7441560" extrusionOk="0">
                <a:moveTo>
                  <a:pt x="0" y="0"/>
                </a:moveTo>
                <a:lnTo>
                  <a:pt x="2744075" y="0"/>
                </a:lnTo>
                <a:lnTo>
                  <a:pt x="2744075" y="7441560"/>
                </a:lnTo>
                <a:lnTo>
                  <a:pt x="0" y="744156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10"/>
          <p:cNvSpPr/>
          <p:nvPr/>
        </p:nvSpPr>
        <p:spPr>
          <a:xfrm>
            <a:off x="725918" y="-632372"/>
            <a:ext cx="1521957" cy="1661072"/>
          </a:xfrm>
          <a:custGeom>
            <a:avLst/>
            <a:gdLst/>
            <a:ahLst/>
            <a:cxnLst/>
            <a:rect l="l" t="t" r="r" b="b"/>
            <a:pathLst>
              <a:path w="1521957" h="1661072" extrusionOk="0">
                <a:moveTo>
                  <a:pt x="0" y="0"/>
                </a:moveTo>
                <a:lnTo>
                  <a:pt x="1521957" y="0"/>
                </a:lnTo>
                <a:lnTo>
                  <a:pt x="1521957" y="1661072"/>
                </a:lnTo>
                <a:lnTo>
                  <a:pt x="0" y="166107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 name="Google Shape;56;p10"/>
          <p:cNvGrpSpPr/>
          <p:nvPr/>
        </p:nvGrpSpPr>
        <p:grpSpPr>
          <a:xfrm>
            <a:off x="11625672" y="942385"/>
            <a:ext cx="590742" cy="590742"/>
            <a:chOff x="0" y="0"/>
            <a:chExt cx="812800" cy="812800"/>
          </a:xfrm>
        </p:grpSpPr>
        <p:sp>
          <p:nvSpPr>
            <p:cNvPr id="57" name="Google Shape;57;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9" name="Google Shape;59;p10"/>
          <p:cNvGrpSpPr/>
          <p:nvPr/>
        </p:nvGrpSpPr>
        <p:grpSpPr>
          <a:xfrm>
            <a:off x="9237027" y="7391258"/>
            <a:ext cx="590742" cy="590742"/>
            <a:chOff x="0" y="0"/>
            <a:chExt cx="812800" cy="812800"/>
          </a:xfrm>
        </p:grpSpPr>
        <p:sp>
          <p:nvSpPr>
            <p:cNvPr id="60" name="Google Shape;60;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2" name="Google Shape;62;p10"/>
          <p:cNvGrpSpPr/>
          <p:nvPr/>
        </p:nvGrpSpPr>
        <p:grpSpPr>
          <a:xfrm>
            <a:off x="684492" y="3670261"/>
            <a:ext cx="990665" cy="990665"/>
            <a:chOff x="0" y="0"/>
            <a:chExt cx="812800" cy="812800"/>
          </a:xfrm>
        </p:grpSpPr>
        <p:sp>
          <p:nvSpPr>
            <p:cNvPr id="63" name="Google Shape;63;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5" name="Google Shape;65;p10"/>
          <p:cNvGrpSpPr/>
          <p:nvPr/>
        </p:nvGrpSpPr>
        <p:grpSpPr>
          <a:xfrm>
            <a:off x="6855993" y="151740"/>
            <a:ext cx="2807802" cy="2868956"/>
            <a:chOff x="0" y="0"/>
            <a:chExt cx="3743736" cy="3825275"/>
          </a:xfrm>
        </p:grpSpPr>
        <p:sp>
          <p:nvSpPr>
            <p:cNvPr id="66" name="Google Shape;66;p10"/>
            <p:cNvSpPr/>
            <p:nvPr/>
          </p:nvSpPr>
          <p:spPr>
            <a:xfrm rot="8180287">
              <a:off x="1150726" y="-43000"/>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10"/>
            <p:cNvSpPr/>
            <p:nvPr/>
          </p:nvSpPr>
          <p:spPr>
            <a:xfrm>
              <a:off x="1871868" y="1837317"/>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 name="Google Shape;68;p10"/>
          <p:cNvGrpSpPr/>
          <p:nvPr/>
        </p:nvGrpSpPr>
        <p:grpSpPr>
          <a:xfrm rot="91455">
            <a:off x="924641" y="7335063"/>
            <a:ext cx="2490037" cy="3054699"/>
            <a:chOff x="0" y="0"/>
            <a:chExt cx="3320049" cy="4072932"/>
          </a:xfrm>
        </p:grpSpPr>
        <p:sp>
          <p:nvSpPr>
            <p:cNvPr id="69" name="Google Shape;69;p10"/>
            <p:cNvSpPr/>
            <p:nvPr/>
          </p:nvSpPr>
          <p:spPr>
            <a:xfrm rot="-1952880">
              <a:off x="938883" y="80828"/>
              <a:ext cx="1442283" cy="3911276"/>
            </a:xfrm>
            <a:custGeom>
              <a:avLst/>
              <a:gdLst/>
              <a:ahLst/>
              <a:cxnLst/>
              <a:rect l="l" t="t" r="r" b="b"/>
              <a:pathLst>
                <a:path w="1442283" h="3911276" extrusionOk="0">
                  <a:moveTo>
                    <a:pt x="0" y="0"/>
                  </a:moveTo>
                  <a:lnTo>
                    <a:pt x="1442283" y="0"/>
                  </a:lnTo>
                  <a:lnTo>
                    <a:pt x="1442283" y="3911276"/>
                  </a:lnTo>
                  <a:lnTo>
                    <a:pt x="0" y="391127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10"/>
            <p:cNvSpPr/>
            <p:nvPr/>
          </p:nvSpPr>
          <p:spPr>
            <a:xfrm>
              <a:off x="1660025" y="2446804"/>
              <a:ext cx="708506" cy="724309"/>
            </a:xfrm>
            <a:custGeom>
              <a:avLst/>
              <a:gdLst/>
              <a:ahLst/>
              <a:cxnLst/>
              <a:rect l="l" t="t" r="r" b="b"/>
              <a:pathLst>
                <a:path w="708506" h="724309" extrusionOk="0">
                  <a:moveTo>
                    <a:pt x="0" y="0"/>
                  </a:moveTo>
                  <a:lnTo>
                    <a:pt x="708506" y="0"/>
                  </a:lnTo>
                  <a:lnTo>
                    <a:pt x="708506" y="724308"/>
                  </a:lnTo>
                  <a:lnTo>
                    <a:pt x="0" y="72430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10"/>
            <p:cNvSpPr/>
            <p:nvPr/>
          </p:nvSpPr>
          <p:spPr>
            <a:xfrm>
              <a:off x="1115433" y="423269"/>
              <a:ext cx="708506" cy="724309"/>
            </a:xfrm>
            <a:custGeom>
              <a:avLst/>
              <a:gdLst/>
              <a:ahLst/>
              <a:cxnLst/>
              <a:rect l="l" t="t" r="r" b="b"/>
              <a:pathLst>
                <a:path w="708506" h="724309" extrusionOk="0">
                  <a:moveTo>
                    <a:pt x="0" y="0"/>
                  </a:moveTo>
                  <a:lnTo>
                    <a:pt x="708506" y="0"/>
                  </a:lnTo>
                  <a:lnTo>
                    <a:pt x="708506" y="724309"/>
                  </a:lnTo>
                  <a:lnTo>
                    <a:pt x="0" y="72430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7" name="Google Shape;77;p10"/>
          <p:cNvSpPr/>
          <p:nvPr/>
        </p:nvSpPr>
        <p:spPr>
          <a:xfrm>
            <a:off x="0" y="942385"/>
            <a:ext cx="1179825" cy="1287667"/>
          </a:xfrm>
          <a:custGeom>
            <a:avLst/>
            <a:gdLst/>
            <a:ahLst/>
            <a:cxnLst/>
            <a:rect l="l" t="t" r="r" b="b"/>
            <a:pathLst>
              <a:path w="1179825" h="1287667" extrusionOk="0">
                <a:moveTo>
                  <a:pt x="0" y="0"/>
                </a:moveTo>
                <a:lnTo>
                  <a:pt x="1179825" y="0"/>
                </a:lnTo>
                <a:lnTo>
                  <a:pt x="1179825" y="1287666"/>
                </a:lnTo>
                <a:lnTo>
                  <a:pt x="0" y="128766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 name="Google Shape;78;p10"/>
          <p:cNvGrpSpPr/>
          <p:nvPr/>
        </p:nvGrpSpPr>
        <p:grpSpPr>
          <a:xfrm>
            <a:off x="16334404" y="5451837"/>
            <a:ext cx="590742" cy="590742"/>
            <a:chOff x="0" y="0"/>
            <a:chExt cx="812800" cy="812800"/>
          </a:xfrm>
        </p:grpSpPr>
        <p:sp>
          <p:nvSpPr>
            <p:cNvPr id="79" name="Google Shape;79;p10"/>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000000">
                <a:alpha val="0"/>
              </a:srgbClr>
            </a:solidFill>
            <a:ln w="38100" cap="sq" cmpd="sng">
              <a:solidFill>
                <a:srgbClr val="DAC0C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0"/>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81" name="Google Shape;81;p10"/>
          <p:cNvSpPr/>
          <p:nvPr/>
        </p:nvSpPr>
        <p:spPr>
          <a:xfrm rot="-3685437">
            <a:off x="17310276" y="5388872"/>
            <a:ext cx="2772276" cy="7518037"/>
          </a:xfrm>
          <a:custGeom>
            <a:avLst/>
            <a:gdLst/>
            <a:ahLst/>
            <a:cxnLst/>
            <a:rect l="l" t="t" r="r" b="b"/>
            <a:pathLst>
              <a:path w="2772276" h="7518037" extrusionOk="0">
                <a:moveTo>
                  <a:pt x="0" y="0"/>
                </a:moveTo>
                <a:lnTo>
                  <a:pt x="2772276" y="0"/>
                </a:lnTo>
                <a:lnTo>
                  <a:pt x="2772276" y="7518037"/>
                </a:lnTo>
                <a:lnTo>
                  <a:pt x="0" y="751803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10"/>
          <p:cNvSpPr txBox="1"/>
          <p:nvPr/>
        </p:nvSpPr>
        <p:spPr>
          <a:xfrm>
            <a:off x="10642124" y="4494735"/>
            <a:ext cx="4698562" cy="301621"/>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endParaRPr dirty="0"/>
          </a:p>
        </p:txBody>
      </p:sp>
      <p:pic>
        <p:nvPicPr>
          <p:cNvPr id="5" name="Picture 4" descr="A person holding a book&#10;&#10;Description automatically generated">
            <a:extLst>
              <a:ext uri="{FF2B5EF4-FFF2-40B4-BE49-F238E27FC236}">
                <a16:creationId xmlns:a16="http://schemas.microsoft.com/office/drawing/2014/main" id="{CECE39B8-D2A7-526E-9E59-2CBABB507BD6}"/>
              </a:ext>
            </a:extLst>
          </p:cNvPr>
          <p:cNvPicPr>
            <a:picLocks noChangeAspect="1"/>
          </p:cNvPicPr>
          <p:nvPr/>
        </p:nvPicPr>
        <p:blipFill>
          <a:blip r:embed="rId6"/>
          <a:stretch>
            <a:fillRect/>
          </a:stretch>
        </p:blipFill>
        <p:spPr>
          <a:xfrm>
            <a:off x="1590354" y="2125509"/>
            <a:ext cx="5794573" cy="7006886"/>
          </a:xfrm>
          <a:prstGeom prst="rect">
            <a:avLst/>
          </a:prstGeom>
        </p:spPr>
      </p:pic>
      <p:sp>
        <p:nvSpPr>
          <p:cNvPr id="13" name="Freeform 6">
            <a:extLst>
              <a:ext uri="{FF2B5EF4-FFF2-40B4-BE49-F238E27FC236}">
                <a16:creationId xmlns:a16="http://schemas.microsoft.com/office/drawing/2014/main" id="{C7664692-963C-B074-1478-686F4C64DEFC}"/>
              </a:ext>
            </a:extLst>
          </p:cNvPr>
          <p:cNvSpPr/>
          <p:nvPr/>
        </p:nvSpPr>
        <p:spPr>
          <a:xfrm>
            <a:off x="9144000" y="6254171"/>
            <a:ext cx="6533780" cy="2701036"/>
          </a:xfrm>
          <a:custGeom>
            <a:avLst/>
            <a:gdLst/>
            <a:ahLst/>
            <a:cxnLst/>
            <a:rect l="l" t="t" r="r" b="b"/>
            <a:pathLst>
              <a:path w="5606970" h="7628530">
                <a:moveTo>
                  <a:pt x="0" y="0"/>
                </a:moveTo>
                <a:lnTo>
                  <a:pt x="5606969" y="0"/>
                </a:lnTo>
                <a:lnTo>
                  <a:pt x="5606969" y="7628529"/>
                </a:lnTo>
                <a:lnTo>
                  <a:pt x="0" y="7628529"/>
                </a:lnTo>
                <a:lnTo>
                  <a:pt x="0" y="0"/>
                </a:lnTo>
                <a:close/>
              </a:path>
            </a:pathLst>
          </a:custGeom>
          <a:blipFill>
            <a:blip r:embed="rId7">
              <a:duotone>
                <a:prstClr val="black"/>
                <a:schemeClr val="accent2">
                  <a:tint val="45000"/>
                  <a:satMod val="400000"/>
                </a:schemeClr>
              </a:duotone>
            </a:blip>
            <a:stretch>
              <a:fillRect/>
            </a:stretch>
          </a:blipFill>
        </p:spPr>
        <p:txBody>
          <a:bodyPr/>
          <a:lstStyle/>
          <a:p>
            <a:pPr algn="ctr"/>
            <a:r>
              <a:rPr lang="en-IN" sz="4500" dirty="0">
                <a:solidFill>
                  <a:schemeClr val="bg1"/>
                </a:solidFill>
                <a:latin typeface="Bookman Old Style" panose="02050604050505020204" pitchFamily="18" charset="0"/>
              </a:rPr>
              <a:t>The Book of James</a:t>
            </a:r>
          </a:p>
          <a:p>
            <a:pPr algn="ctr"/>
            <a:r>
              <a:rPr lang="en-IN" sz="4500" dirty="0">
                <a:solidFill>
                  <a:schemeClr val="bg1"/>
                </a:solidFill>
                <a:latin typeface="Bookman Old Style" panose="02050604050505020204" pitchFamily="18" charset="0"/>
              </a:rPr>
              <a:t>Practical Christian Living </a:t>
            </a:r>
          </a:p>
          <a:p>
            <a:endParaRPr lang="en-IN" dirty="0">
              <a:solidFill>
                <a:schemeClr val="bg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Controlling the Tongue</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186309"/>
          </a:xfrm>
          <a:prstGeom prst="rect">
            <a:avLst/>
          </a:prstGeom>
          <a:noFill/>
        </p:spPr>
        <p:txBody>
          <a:bodyPr wrap="square" rtlCol="0">
            <a:spAutoFit/>
          </a:bodyPr>
          <a:lstStyle/>
          <a:p>
            <a:r>
              <a:rPr lang="en-US" sz="4400" b="1" baseline="30000" dirty="0">
                <a:highlight>
                  <a:srgbClr val="FFFFFF"/>
                </a:highlight>
              </a:rPr>
              <a:t>9 </a:t>
            </a:r>
            <a:r>
              <a:rPr lang="en-US" sz="4400" dirty="0">
                <a:highlight>
                  <a:srgbClr val="FFFFFF"/>
                </a:highlight>
              </a:rPr>
              <a:t>Sometimes it praises our Lord and Father, and sometimes it curses those who have been made in the image of God. </a:t>
            </a:r>
            <a:r>
              <a:rPr lang="en-US" sz="4400" b="1" baseline="30000" dirty="0">
                <a:highlight>
                  <a:srgbClr val="FFFFFF"/>
                </a:highlight>
              </a:rPr>
              <a:t>10 </a:t>
            </a:r>
            <a:r>
              <a:rPr lang="en-US" sz="4400" dirty="0">
                <a:highlight>
                  <a:srgbClr val="FFFFFF"/>
                </a:highlight>
              </a:rPr>
              <a:t>And so blessing and cursing come pouring out of the same mouth. Surely, my brothers and sisters, this is not right! </a:t>
            </a:r>
            <a:r>
              <a:rPr lang="en-US" sz="4400" b="1" baseline="30000" dirty="0">
                <a:highlight>
                  <a:srgbClr val="FFFFFF"/>
                </a:highlight>
              </a:rPr>
              <a:t>11 </a:t>
            </a:r>
            <a:r>
              <a:rPr lang="en-US" sz="4400" dirty="0">
                <a:highlight>
                  <a:srgbClr val="FFFFFF"/>
                </a:highlight>
              </a:rPr>
              <a:t>Does a spring of water bubble out with both fresh water and bitter water? </a:t>
            </a:r>
            <a:r>
              <a:rPr lang="en-US" sz="4400" b="1" baseline="30000" dirty="0">
                <a:highlight>
                  <a:srgbClr val="FFFFFF"/>
                </a:highlight>
              </a:rPr>
              <a:t>12 </a:t>
            </a:r>
            <a:r>
              <a:rPr lang="en-US" sz="4400" dirty="0">
                <a:highlight>
                  <a:srgbClr val="FFFFFF"/>
                </a:highlight>
              </a:rPr>
              <a:t>Does a fig tree produce olives, or a grapevine produce figs? No, and you can’t draw fresh water from a salty spring.</a:t>
            </a:r>
            <a:endParaRPr lang="en-US" sz="13800" dirty="0">
              <a:highlight>
                <a:srgbClr val="FFFFFF"/>
              </a:highlight>
            </a:endParaRPr>
          </a:p>
        </p:txBody>
      </p:sp>
    </p:spTree>
    <p:extLst>
      <p:ext uri="{BB962C8B-B14F-4D97-AF65-F5344CB8AC3E}">
        <p14:creationId xmlns:p14="http://schemas.microsoft.com/office/powerpoint/2010/main" val="343793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True Wisdom Comes from God</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632311"/>
          </a:xfrm>
          <a:prstGeom prst="rect">
            <a:avLst/>
          </a:prstGeom>
          <a:noFill/>
        </p:spPr>
        <p:txBody>
          <a:bodyPr wrap="square" rtlCol="0">
            <a:spAutoFit/>
          </a:bodyPr>
          <a:lstStyle/>
          <a:p>
            <a:r>
              <a:rPr lang="en-US" sz="7200" b="1" baseline="30000" dirty="0">
                <a:highlight>
                  <a:srgbClr val="FFFFFF"/>
                </a:highlight>
              </a:rPr>
              <a:t>13 </a:t>
            </a:r>
            <a:r>
              <a:rPr lang="en-US" sz="7200" dirty="0">
                <a:highlight>
                  <a:srgbClr val="FFFFFF"/>
                </a:highlight>
              </a:rPr>
              <a:t>If you are wise and understand God’s ways, prove it by living an honorable life, doing good works with the humility that comes from wisdom.</a:t>
            </a:r>
            <a:endParaRPr lang="en-IN" sz="16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91684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True Wisdom Comes from God</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740307"/>
          </a:xfrm>
          <a:prstGeom prst="rect">
            <a:avLst/>
          </a:prstGeom>
          <a:noFill/>
        </p:spPr>
        <p:txBody>
          <a:bodyPr wrap="square" rtlCol="0">
            <a:spAutoFit/>
          </a:bodyPr>
          <a:lstStyle/>
          <a:p>
            <a:r>
              <a:rPr lang="en-US" sz="5400" b="1" baseline="30000" dirty="0">
                <a:highlight>
                  <a:srgbClr val="FFFFFF"/>
                </a:highlight>
              </a:rPr>
              <a:t>14 </a:t>
            </a:r>
            <a:r>
              <a:rPr lang="en-US" sz="5400" dirty="0">
                <a:highlight>
                  <a:srgbClr val="FFFFFF"/>
                </a:highlight>
              </a:rPr>
              <a:t>But if you are bitterly jealous and there is selfish ambition in your heart, don’t cover up the truth with boasting and lying. </a:t>
            </a:r>
            <a:r>
              <a:rPr lang="en-US" sz="5400" b="1" baseline="30000" dirty="0">
                <a:highlight>
                  <a:srgbClr val="FFFFFF"/>
                </a:highlight>
              </a:rPr>
              <a:t>15 </a:t>
            </a:r>
            <a:r>
              <a:rPr lang="en-US" sz="5400" dirty="0">
                <a:highlight>
                  <a:srgbClr val="FFFFFF"/>
                </a:highlight>
              </a:rPr>
              <a:t>For jealousy and selfishness are not God’s kind of wisdom. Such things are earthly, unspiritual, and demonic. </a:t>
            </a:r>
            <a:r>
              <a:rPr lang="en-US" sz="5400" b="1" baseline="30000" dirty="0">
                <a:highlight>
                  <a:srgbClr val="FFFFFF"/>
                </a:highlight>
              </a:rPr>
              <a:t>16 </a:t>
            </a:r>
            <a:r>
              <a:rPr lang="en-US" sz="5400" dirty="0">
                <a:highlight>
                  <a:srgbClr val="FFFFFF"/>
                </a:highlight>
              </a:rPr>
              <a:t>For wherever there is jealousy and selfish ambition, there you will find disorder and evil of every kind.</a:t>
            </a:r>
            <a:endParaRPr lang="en-IN" sz="123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295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True Wisdom Comes from God</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740307"/>
          </a:xfrm>
          <a:prstGeom prst="rect">
            <a:avLst/>
          </a:prstGeom>
          <a:noFill/>
        </p:spPr>
        <p:txBody>
          <a:bodyPr wrap="square" rtlCol="0">
            <a:spAutoFit/>
          </a:bodyPr>
          <a:lstStyle/>
          <a:p>
            <a:r>
              <a:rPr lang="en-US" sz="5400" b="1" baseline="30000" dirty="0">
                <a:highlight>
                  <a:srgbClr val="FFFFFF"/>
                </a:highlight>
              </a:rPr>
              <a:t>17 </a:t>
            </a:r>
            <a:r>
              <a:rPr lang="en-US" sz="5400" dirty="0">
                <a:highlight>
                  <a:srgbClr val="FFFFFF"/>
                </a:highlight>
              </a:rPr>
              <a:t>But the wisdom from above is first of all pure. It is also peace loving, gentle at all times, and willing to yield to others. It is full of mercy and the fruit of good deeds. It shows no favoritism and is always sincere. </a:t>
            </a:r>
            <a:r>
              <a:rPr lang="en-US" sz="5400" b="1" baseline="30000" dirty="0">
                <a:highlight>
                  <a:srgbClr val="FFFFFF"/>
                </a:highlight>
              </a:rPr>
              <a:t>18 </a:t>
            </a:r>
            <a:r>
              <a:rPr lang="en-US" sz="5400" dirty="0">
                <a:highlight>
                  <a:srgbClr val="FFFFFF"/>
                </a:highlight>
              </a:rPr>
              <a:t>And those who are peacemakers will plant seeds of peace and reap a harvest of righteousness.</a:t>
            </a:r>
            <a:endParaRPr lang="en-IN" sz="3333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260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A66A8897-E2EC-DB04-0856-9E77CEB105E0}"/>
              </a:ext>
            </a:extLst>
          </p:cNvPr>
          <p:cNvSpPr txBox="1"/>
          <p:nvPr/>
        </p:nvSpPr>
        <p:spPr>
          <a:xfrm>
            <a:off x="7075454" y="804662"/>
            <a:ext cx="5178429" cy="830997"/>
          </a:xfrm>
          <a:prstGeom prst="rect">
            <a:avLst/>
          </a:prstGeom>
          <a:noFill/>
        </p:spPr>
        <p:txBody>
          <a:bodyPr wrap="square">
            <a:spAutoFit/>
          </a:bodyPr>
          <a:lstStyle/>
          <a:p>
            <a:r>
              <a:rPr lang="en-US" sz="4800" b="1" u="sng" dirty="0">
                <a:solidFill>
                  <a:schemeClr val="accent2">
                    <a:lumMod val="75000"/>
                  </a:schemeClr>
                </a:solidFill>
                <a:latin typeface="Perpetua Titling MT" panose="02020502060505020804" pitchFamily="18" charset="0"/>
              </a:rPr>
              <a:t>CONCLUSION</a:t>
            </a:r>
            <a:endParaRPr lang="en-IN" sz="4800" b="1" u="sng" dirty="0"/>
          </a:p>
        </p:txBody>
      </p:sp>
      <p:sp>
        <p:nvSpPr>
          <p:cNvPr id="2" name="Google Shape;429;p27">
            <a:extLst>
              <a:ext uri="{FF2B5EF4-FFF2-40B4-BE49-F238E27FC236}">
                <a16:creationId xmlns:a16="http://schemas.microsoft.com/office/drawing/2014/main" id="{465D170F-BF66-7E60-848A-DCA6070B43AA}"/>
              </a:ext>
            </a:extLst>
          </p:cNvPr>
          <p:cNvSpPr txBox="1"/>
          <p:nvPr/>
        </p:nvSpPr>
        <p:spPr>
          <a:xfrm>
            <a:off x="4032350" y="2280013"/>
            <a:ext cx="11024222" cy="738663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6000" dirty="0">
                <a:solidFill>
                  <a:srgbClr val="31416D"/>
                </a:solidFill>
              </a:rPr>
              <a:t>James 3 emphasizes that </a:t>
            </a:r>
            <a:r>
              <a:rPr lang="en-US" sz="6000" b="1" dirty="0">
                <a:solidFill>
                  <a:srgbClr val="31416D"/>
                </a:solidFill>
              </a:rPr>
              <a:t>True Wisdom </a:t>
            </a:r>
            <a:r>
              <a:rPr lang="en-US" sz="6000" dirty="0">
                <a:solidFill>
                  <a:srgbClr val="31416D"/>
                </a:solidFill>
              </a:rPr>
              <a:t>is demonstrated through humble, peace-loving, and righteous behavior, highlighting the profound impact of our words and actions on fostering harmony and reflecting Godly character.</a:t>
            </a:r>
            <a:endParaRPr lang="en-US" sz="1050" b="1" dirty="0"/>
          </a:p>
        </p:txBody>
      </p:sp>
    </p:spTree>
    <p:extLst>
      <p:ext uri="{BB962C8B-B14F-4D97-AF65-F5344CB8AC3E}">
        <p14:creationId xmlns:p14="http://schemas.microsoft.com/office/powerpoint/2010/main" val="356594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38"/>
        <p:cNvGrpSpPr/>
        <p:nvPr/>
      </p:nvGrpSpPr>
      <p:grpSpPr>
        <a:xfrm>
          <a:off x="0" y="0"/>
          <a:ext cx="0" cy="0"/>
          <a:chOff x="0" y="0"/>
          <a:chExt cx="0" cy="0"/>
        </a:xfrm>
      </p:grpSpPr>
      <p:grpSp>
        <p:nvGrpSpPr>
          <p:cNvPr id="139" name="Google Shape;139;p14"/>
          <p:cNvGrpSpPr/>
          <p:nvPr/>
        </p:nvGrpSpPr>
        <p:grpSpPr>
          <a:xfrm>
            <a:off x="1165434" y="3013307"/>
            <a:ext cx="6086267" cy="5949623"/>
            <a:chOff x="0" y="-47625"/>
            <a:chExt cx="2352359" cy="2299545"/>
          </a:xfrm>
        </p:grpSpPr>
        <p:sp>
          <p:nvSpPr>
            <p:cNvPr id="140" name="Google Shape;140;p14"/>
            <p:cNvSpPr/>
            <p:nvPr/>
          </p:nvSpPr>
          <p:spPr>
            <a:xfrm>
              <a:off x="0" y="0"/>
              <a:ext cx="2352359" cy="2251920"/>
            </a:xfrm>
            <a:custGeom>
              <a:avLst/>
              <a:gdLst/>
              <a:ahLst/>
              <a:cxnLst/>
              <a:rect l="l" t="t" r="r" b="b"/>
              <a:pathLst>
                <a:path w="2352359" h="2251920" extrusionOk="0">
                  <a:moveTo>
                    <a:pt x="63602" y="0"/>
                  </a:moveTo>
                  <a:lnTo>
                    <a:pt x="2288757" y="0"/>
                  </a:lnTo>
                  <a:cubicBezTo>
                    <a:pt x="2305625" y="0"/>
                    <a:pt x="2321803" y="6701"/>
                    <a:pt x="2333730" y="18628"/>
                  </a:cubicBezTo>
                  <a:cubicBezTo>
                    <a:pt x="2345658" y="30556"/>
                    <a:pt x="2352359" y="46733"/>
                    <a:pt x="2352359" y="63602"/>
                  </a:cubicBezTo>
                  <a:lnTo>
                    <a:pt x="2352359" y="2188319"/>
                  </a:lnTo>
                  <a:cubicBezTo>
                    <a:pt x="2352359" y="2223445"/>
                    <a:pt x="2323883" y="2251920"/>
                    <a:pt x="2288757" y="2251920"/>
                  </a:cubicBezTo>
                  <a:lnTo>
                    <a:pt x="63602" y="2251920"/>
                  </a:lnTo>
                  <a:cubicBezTo>
                    <a:pt x="28475" y="2251920"/>
                    <a:pt x="0" y="2223445"/>
                    <a:pt x="0" y="2188319"/>
                  </a:cubicBezTo>
                  <a:lnTo>
                    <a:pt x="0" y="63602"/>
                  </a:lnTo>
                  <a:cubicBezTo>
                    <a:pt x="0" y="28475"/>
                    <a:pt x="28475" y="0"/>
                    <a:pt x="63602" y="0"/>
                  </a:cubicBez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14"/>
            <p:cNvSpPr txBox="1"/>
            <p:nvPr/>
          </p:nvSpPr>
          <p:spPr>
            <a:xfrm>
              <a:off x="0" y="-47625"/>
              <a:ext cx="2352359" cy="229954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2" name="Google Shape;142;p14"/>
          <p:cNvSpPr/>
          <p:nvPr/>
        </p:nvSpPr>
        <p:spPr>
          <a:xfrm rot="10558850">
            <a:off x="-2860554" y="7506615"/>
            <a:ext cx="11032561" cy="8743304"/>
          </a:xfrm>
          <a:custGeom>
            <a:avLst/>
            <a:gdLst/>
            <a:ahLst/>
            <a:cxnLst/>
            <a:rect l="l" t="t" r="r" b="b"/>
            <a:pathLst>
              <a:path w="11032561" h="8743304" extrusionOk="0">
                <a:moveTo>
                  <a:pt x="0" y="0"/>
                </a:moveTo>
                <a:lnTo>
                  <a:pt x="11032561" y="0"/>
                </a:lnTo>
                <a:lnTo>
                  <a:pt x="11032561"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3" name="Google Shape;143;p14"/>
          <p:cNvGrpSpPr/>
          <p:nvPr/>
        </p:nvGrpSpPr>
        <p:grpSpPr>
          <a:xfrm>
            <a:off x="1935084" y="1695450"/>
            <a:ext cx="590742" cy="590742"/>
            <a:chOff x="0" y="0"/>
            <a:chExt cx="812800" cy="812800"/>
          </a:xfrm>
        </p:grpSpPr>
        <p:sp>
          <p:nvSpPr>
            <p:cNvPr id="144" name="Google Shape;144;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46" name="Google Shape;146;p14"/>
          <p:cNvSpPr/>
          <p:nvPr/>
        </p:nvSpPr>
        <p:spPr>
          <a:xfrm rot="10369976">
            <a:off x="15364378" y="-2030447"/>
            <a:ext cx="12162292" cy="9638617"/>
          </a:xfrm>
          <a:custGeom>
            <a:avLst/>
            <a:gdLst/>
            <a:ahLst/>
            <a:cxnLst/>
            <a:rect l="l" t="t" r="r" b="b"/>
            <a:pathLst>
              <a:path w="12162292" h="9638617" extrusionOk="0">
                <a:moveTo>
                  <a:pt x="0" y="0"/>
                </a:moveTo>
                <a:lnTo>
                  <a:pt x="12162293" y="0"/>
                </a:lnTo>
                <a:lnTo>
                  <a:pt x="12162293" y="9638616"/>
                </a:lnTo>
                <a:lnTo>
                  <a:pt x="0" y="963861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7" name="Google Shape;147;p14"/>
          <p:cNvGrpSpPr/>
          <p:nvPr/>
        </p:nvGrpSpPr>
        <p:grpSpPr>
          <a:xfrm>
            <a:off x="15814318" y="672205"/>
            <a:ext cx="590742" cy="590742"/>
            <a:chOff x="0" y="0"/>
            <a:chExt cx="812800" cy="812800"/>
          </a:xfrm>
        </p:grpSpPr>
        <p:sp>
          <p:nvSpPr>
            <p:cNvPr id="148" name="Google Shape;148;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0" name="Google Shape;150;p14"/>
          <p:cNvGrpSpPr/>
          <p:nvPr/>
        </p:nvGrpSpPr>
        <p:grpSpPr>
          <a:xfrm>
            <a:off x="12690048" y="8667558"/>
            <a:ext cx="590742" cy="590742"/>
            <a:chOff x="0" y="0"/>
            <a:chExt cx="812800" cy="812800"/>
          </a:xfrm>
        </p:grpSpPr>
        <p:sp>
          <p:nvSpPr>
            <p:cNvPr id="151" name="Google Shape;151;p14"/>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14"/>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153" name="Google Shape;153;p14"/>
          <p:cNvSpPr/>
          <p:nvPr/>
        </p:nvSpPr>
        <p:spPr>
          <a:xfrm>
            <a:off x="1175463" y="2708668"/>
            <a:ext cx="1956636" cy="2731415"/>
          </a:xfrm>
          <a:custGeom>
            <a:avLst/>
            <a:gdLst/>
            <a:ahLst/>
            <a:cxnLst/>
            <a:rect l="l" t="t" r="r" b="b"/>
            <a:pathLst>
              <a:path w="7071128" h="6549632" extrusionOk="0">
                <a:moveTo>
                  <a:pt x="0" y="0"/>
                </a:moveTo>
                <a:lnTo>
                  <a:pt x="7071128" y="0"/>
                </a:lnTo>
                <a:lnTo>
                  <a:pt x="7071128" y="6549632"/>
                </a:lnTo>
                <a:lnTo>
                  <a:pt x="0" y="654963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14"/>
          <p:cNvSpPr txBox="1"/>
          <p:nvPr/>
        </p:nvSpPr>
        <p:spPr>
          <a:xfrm>
            <a:off x="7524602" y="4916655"/>
            <a:ext cx="10157754" cy="2154436"/>
          </a:xfrm>
          <a:prstGeom prst="rect">
            <a:avLst/>
          </a:prstGeom>
          <a:noFill/>
          <a:ln>
            <a:noFill/>
          </a:ln>
        </p:spPr>
        <p:txBody>
          <a:bodyPr spcFirstLastPara="1" wrap="square" lIns="0" tIns="0" rIns="0" bIns="0" anchor="t" anchorCtr="0">
            <a:spAutoFit/>
          </a:bodyPr>
          <a:lstStyle/>
          <a:p>
            <a:pPr lvl="0"/>
            <a:r>
              <a:rPr lang="en-IN" sz="2800" dirty="0"/>
              <a:t>2. Write Down Thoughts: Document your reflections: </a:t>
            </a:r>
            <a:endParaRPr lang="en-IN" sz="2000" dirty="0"/>
          </a:p>
          <a:p>
            <a:pPr marL="457200" lvl="1" indent="-457200">
              <a:buFont typeface="Wingdings" panose="05000000000000000000" pitchFamily="2" charset="2"/>
              <a:buChar char="§"/>
            </a:pPr>
            <a:r>
              <a:rPr lang="en-IN" sz="2800" dirty="0"/>
              <a:t>How did your speech influence the outcome?</a:t>
            </a:r>
            <a:endParaRPr lang="en-IN" sz="2000" dirty="0"/>
          </a:p>
          <a:p>
            <a:pPr marL="457200" lvl="1" indent="-457200">
              <a:buFont typeface="Wingdings" panose="05000000000000000000" pitchFamily="2" charset="2"/>
              <a:buChar char="§"/>
            </a:pPr>
            <a:r>
              <a:rPr lang="en-IN" sz="2800" dirty="0"/>
              <a:t>What emotions or motivations were involved?</a:t>
            </a:r>
            <a:endParaRPr lang="en-IN" sz="2000" dirty="0"/>
          </a:p>
          <a:p>
            <a:pPr marL="457200" lvl="1" indent="-457200">
              <a:buFont typeface="Wingdings" panose="05000000000000000000" pitchFamily="2" charset="2"/>
              <a:buChar char="§"/>
            </a:pPr>
            <a:r>
              <a:rPr lang="en-IN" sz="2800" dirty="0"/>
              <a:t>How does this reflect the teachings in James 3:5-6 about the power of the tongue?</a:t>
            </a:r>
            <a:endParaRPr lang="en-IN" sz="2000" dirty="0"/>
          </a:p>
        </p:txBody>
      </p:sp>
      <p:sp>
        <p:nvSpPr>
          <p:cNvPr id="155" name="Google Shape;155;p14"/>
          <p:cNvSpPr txBox="1"/>
          <p:nvPr/>
        </p:nvSpPr>
        <p:spPr>
          <a:xfrm>
            <a:off x="7524603" y="3303250"/>
            <a:ext cx="10442564" cy="1292662"/>
          </a:xfrm>
          <a:prstGeom prst="rect">
            <a:avLst/>
          </a:prstGeom>
          <a:noFill/>
          <a:ln>
            <a:noFill/>
          </a:ln>
        </p:spPr>
        <p:txBody>
          <a:bodyPr spcFirstLastPara="1" wrap="square" lIns="0" tIns="0" rIns="0" bIns="0" anchor="t" anchorCtr="0">
            <a:spAutoFit/>
          </a:bodyPr>
          <a:lstStyle/>
          <a:p>
            <a:pPr lvl="0"/>
            <a:r>
              <a:rPr lang="en-IN" sz="2800" dirty="0"/>
              <a:t>1. Identify a Situation: Reflect on a recent instance where your words had a significant impact. Consider both positive and negative effects of your speech in that situation.</a:t>
            </a:r>
            <a:endParaRPr lang="en-IN" sz="2000" dirty="0"/>
          </a:p>
        </p:txBody>
      </p:sp>
      <p:sp>
        <p:nvSpPr>
          <p:cNvPr id="156" name="Google Shape;156;p14"/>
          <p:cNvSpPr txBox="1"/>
          <p:nvPr/>
        </p:nvSpPr>
        <p:spPr>
          <a:xfrm>
            <a:off x="4837275" y="5681637"/>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WRITE</a:t>
            </a:r>
            <a:endParaRPr dirty="0"/>
          </a:p>
        </p:txBody>
      </p:sp>
      <p:sp>
        <p:nvSpPr>
          <p:cNvPr id="157" name="Google Shape;157;p14"/>
          <p:cNvSpPr txBox="1"/>
          <p:nvPr/>
        </p:nvSpPr>
        <p:spPr>
          <a:xfrm>
            <a:off x="4610356" y="3722264"/>
            <a:ext cx="3306074"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REFLECT</a:t>
            </a:r>
            <a:endParaRPr dirty="0"/>
          </a:p>
        </p:txBody>
      </p:sp>
      <p:sp>
        <p:nvSpPr>
          <p:cNvPr id="158" name="Google Shape;158;p14"/>
          <p:cNvSpPr txBox="1"/>
          <p:nvPr/>
        </p:nvSpPr>
        <p:spPr>
          <a:xfrm>
            <a:off x="4979379" y="7722930"/>
            <a:ext cx="2035589" cy="5909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200" b="1" dirty="0">
                <a:solidFill>
                  <a:srgbClr val="31416D"/>
                </a:solidFill>
                <a:latin typeface="Merriweather"/>
                <a:ea typeface="Merriweather"/>
                <a:cs typeface="Merriweather"/>
                <a:sym typeface="Merriweather"/>
              </a:rPr>
              <a:t>PLAN</a:t>
            </a:r>
            <a:endParaRPr dirty="0"/>
          </a:p>
        </p:txBody>
      </p:sp>
      <p:sp>
        <p:nvSpPr>
          <p:cNvPr id="159" name="Google Shape;159;p14"/>
          <p:cNvSpPr txBox="1"/>
          <p:nvPr/>
        </p:nvSpPr>
        <p:spPr>
          <a:xfrm>
            <a:off x="7509612" y="7318200"/>
            <a:ext cx="10443638" cy="1292662"/>
          </a:xfrm>
          <a:prstGeom prst="rect">
            <a:avLst/>
          </a:prstGeom>
          <a:noFill/>
          <a:ln>
            <a:noFill/>
          </a:ln>
        </p:spPr>
        <p:txBody>
          <a:bodyPr spcFirstLastPara="1" wrap="square" lIns="0" tIns="0" rIns="0" bIns="0" anchor="t" anchorCtr="0">
            <a:spAutoFit/>
          </a:bodyPr>
          <a:lstStyle/>
          <a:p>
            <a:pPr lvl="0"/>
            <a:r>
              <a:rPr lang="en-IN" sz="2800" dirty="0"/>
              <a:t>3. Plan for Change: Develop a plan to improve your communication. Set specific goals for how you will use your words more constructively and identify practical steps to achieve this.</a:t>
            </a:r>
          </a:p>
        </p:txBody>
      </p:sp>
      <p:sp>
        <p:nvSpPr>
          <p:cNvPr id="160" name="Google Shape;160;p14"/>
          <p:cNvSpPr txBox="1"/>
          <p:nvPr/>
        </p:nvSpPr>
        <p:spPr>
          <a:xfrm>
            <a:off x="4208568" y="967576"/>
            <a:ext cx="10210358" cy="7386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IN" sz="4000" b="1"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Task based on Chapter 3</a:t>
            </a:r>
          </a:p>
        </p:txBody>
      </p:sp>
      <p:sp>
        <p:nvSpPr>
          <p:cNvPr id="161" name="Google Shape;161;p14"/>
          <p:cNvSpPr txBox="1"/>
          <p:nvPr/>
        </p:nvSpPr>
        <p:spPr>
          <a:xfrm>
            <a:off x="3242779" y="3183614"/>
            <a:ext cx="10626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01</a:t>
            </a:r>
            <a:endParaRPr dirty="0"/>
          </a:p>
        </p:txBody>
      </p:sp>
      <p:sp>
        <p:nvSpPr>
          <p:cNvPr id="162" name="Google Shape;162;p14"/>
          <p:cNvSpPr txBox="1"/>
          <p:nvPr/>
        </p:nvSpPr>
        <p:spPr>
          <a:xfrm>
            <a:off x="3214024" y="5183947"/>
            <a:ext cx="15783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02</a:t>
            </a:r>
            <a:endParaRPr dirty="0"/>
          </a:p>
        </p:txBody>
      </p:sp>
      <p:sp>
        <p:nvSpPr>
          <p:cNvPr id="163" name="Google Shape;163;p14"/>
          <p:cNvSpPr txBox="1"/>
          <p:nvPr/>
        </p:nvSpPr>
        <p:spPr>
          <a:xfrm>
            <a:off x="3201023" y="7184280"/>
            <a:ext cx="1253700" cy="1077300"/>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6999" dirty="0">
                <a:solidFill>
                  <a:srgbClr val="31416D"/>
                </a:solidFill>
                <a:latin typeface="Arial"/>
                <a:ea typeface="Arial"/>
                <a:cs typeface="Arial"/>
                <a:sym typeface="Arial"/>
              </a:rPr>
              <a:t>03</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7">
                                            <p:txEl>
                                              <p:pRg st="0" end="0"/>
                                            </p:txEl>
                                          </p:spTgt>
                                        </p:tgtEl>
                                        <p:attrNameLst>
                                          <p:attrName>style.visibility</p:attrName>
                                        </p:attrNameLst>
                                      </p:cBhvr>
                                      <p:to>
                                        <p:strVal val="visible"/>
                                      </p:to>
                                    </p:set>
                                    <p:animEffect transition="in" filter="fade">
                                      <p:cBhvr>
                                        <p:cTn id="7" dur="2000"/>
                                        <p:tgtEl>
                                          <p:spTgt spid="157">
                                            <p:txEl>
                                              <p:pRg st="0" end="0"/>
                                            </p:txEl>
                                          </p:spTgt>
                                        </p:tgtEl>
                                      </p:cBhvr>
                                    </p:animEffect>
                                    <p:anim calcmode="lin" valueType="num">
                                      <p:cBhvr>
                                        <p:cTn id="8" dur="2000" fill="hold"/>
                                        <p:tgtEl>
                                          <p:spTgt spid="15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5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5">
                                            <p:txEl>
                                              <p:pRg st="0" end="0"/>
                                            </p:txEl>
                                          </p:spTgt>
                                        </p:tgtEl>
                                        <p:attrNameLst>
                                          <p:attrName>style.visibility</p:attrName>
                                        </p:attrNameLst>
                                      </p:cBhvr>
                                      <p:to>
                                        <p:strVal val="visible"/>
                                      </p:to>
                                    </p:set>
                                    <p:animEffect transition="in" filter="fade">
                                      <p:cBhvr>
                                        <p:cTn id="14" dur="500"/>
                                        <p:tgtEl>
                                          <p:spTgt spid="1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56">
                                            <p:txEl>
                                              <p:pRg st="0" end="0"/>
                                            </p:txEl>
                                          </p:spTgt>
                                        </p:tgtEl>
                                        <p:attrNameLst>
                                          <p:attrName>style.visibility</p:attrName>
                                        </p:attrNameLst>
                                      </p:cBhvr>
                                      <p:to>
                                        <p:strVal val="visible"/>
                                      </p:to>
                                    </p:set>
                                    <p:animEffect transition="in" filter="fade">
                                      <p:cBhvr>
                                        <p:cTn id="19" dur="2000"/>
                                        <p:tgtEl>
                                          <p:spTgt spid="156">
                                            <p:txEl>
                                              <p:pRg st="0" end="0"/>
                                            </p:txEl>
                                          </p:spTgt>
                                        </p:tgtEl>
                                      </p:cBhvr>
                                    </p:animEffect>
                                    <p:anim calcmode="lin" valueType="num">
                                      <p:cBhvr>
                                        <p:cTn id="20" dur="2000" fill="hold"/>
                                        <p:tgtEl>
                                          <p:spTgt spid="156">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15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4">
                                            <p:txEl>
                                              <p:pRg st="0" end="0"/>
                                            </p:txEl>
                                          </p:spTgt>
                                        </p:tgtEl>
                                        <p:attrNameLst>
                                          <p:attrName>style.visibility</p:attrName>
                                        </p:attrNameLst>
                                      </p:cBhvr>
                                      <p:to>
                                        <p:strVal val="visible"/>
                                      </p:to>
                                    </p:set>
                                    <p:animEffect transition="in" filter="fade">
                                      <p:cBhvr>
                                        <p:cTn id="26" dur="1000"/>
                                        <p:tgtEl>
                                          <p:spTgt spid="154">
                                            <p:txEl>
                                              <p:pRg st="0" end="0"/>
                                            </p:txEl>
                                          </p:spTgt>
                                        </p:tgtEl>
                                      </p:cBhvr>
                                    </p:animEffect>
                                    <p:anim calcmode="lin" valueType="num">
                                      <p:cBhvr>
                                        <p:cTn id="27" dur="10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4">
                                            <p:txEl>
                                              <p:pRg st="1" end="1"/>
                                            </p:txEl>
                                          </p:spTgt>
                                        </p:tgtEl>
                                        <p:attrNameLst>
                                          <p:attrName>style.visibility</p:attrName>
                                        </p:attrNameLst>
                                      </p:cBhvr>
                                      <p:to>
                                        <p:strVal val="visible"/>
                                      </p:to>
                                    </p:set>
                                    <p:animEffect transition="in" filter="fade">
                                      <p:cBhvr>
                                        <p:cTn id="33" dur="1000"/>
                                        <p:tgtEl>
                                          <p:spTgt spid="154">
                                            <p:txEl>
                                              <p:pRg st="1" end="1"/>
                                            </p:txEl>
                                          </p:spTgt>
                                        </p:tgtEl>
                                      </p:cBhvr>
                                    </p:animEffect>
                                    <p:anim calcmode="lin" valueType="num">
                                      <p:cBhvr>
                                        <p:cTn id="34" dur="1000" fill="hold"/>
                                        <p:tgtEl>
                                          <p:spTgt spid="15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54">
                                            <p:txEl>
                                              <p:pRg st="2" end="2"/>
                                            </p:txEl>
                                          </p:spTgt>
                                        </p:tgtEl>
                                        <p:attrNameLst>
                                          <p:attrName>style.visibility</p:attrName>
                                        </p:attrNameLst>
                                      </p:cBhvr>
                                      <p:to>
                                        <p:strVal val="visible"/>
                                      </p:to>
                                    </p:set>
                                    <p:animEffect transition="in" filter="fade">
                                      <p:cBhvr>
                                        <p:cTn id="40" dur="1000"/>
                                        <p:tgtEl>
                                          <p:spTgt spid="154">
                                            <p:txEl>
                                              <p:pRg st="2" end="2"/>
                                            </p:txEl>
                                          </p:spTgt>
                                        </p:tgtEl>
                                      </p:cBhvr>
                                    </p:animEffect>
                                    <p:anim calcmode="lin" valueType="num">
                                      <p:cBhvr>
                                        <p:cTn id="41" dur="1000" fill="hold"/>
                                        <p:tgtEl>
                                          <p:spTgt spid="154">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5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54">
                                            <p:txEl>
                                              <p:pRg st="3" end="3"/>
                                            </p:txEl>
                                          </p:spTgt>
                                        </p:tgtEl>
                                        <p:attrNameLst>
                                          <p:attrName>style.visibility</p:attrName>
                                        </p:attrNameLst>
                                      </p:cBhvr>
                                      <p:to>
                                        <p:strVal val="visible"/>
                                      </p:to>
                                    </p:set>
                                    <p:animEffect transition="in" filter="fade">
                                      <p:cBhvr>
                                        <p:cTn id="47" dur="1000"/>
                                        <p:tgtEl>
                                          <p:spTgt spid="154">
                                            <p:txEl>
                                              <p:pRg st="3" end="3"/>
                                            </p:txEl>
                                          </p:spTgt>
                                        </p:tgtEl>
                                      </p:cBhvr>
                                    </p:animEffect>
                                    <p:anim calcmode="lin" valueType="num">
                                      <p:cBhvr>
                                        <p:cTn id="48" dur="1000" fill="hold"/>
                                        <p:tgtEl>
                                          <p:spTgt spid="154">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15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5" presetClass="entr" presetSubtype="0" fill="hold" nodeType="clickEffect">
                                  <p:stCondLst>
                                    <p:cond delay="0"/>
                                  </p:stCondLst>
                                  <p:childTnLst>
                                    <p:set>
                                      <p:cBhvr>
                                        <p:cTn id="53" dur="1" fill="hold">
                                          <p:stCondLst>
                                            <p:cond delay="0"/>
                                          </p:stCondLst>
                                        </p:cTn>
                                        <p:tgtEl>
                                          <p:spTgt spid="158">
                                            <p:txEl>
                                              <p:pRg st="0" end="0"/>
                                            </p:txEl>
                                          </p:spTgt>
                                        </p:tgtEl>
                                        <p:attrNameLst>
                                          <p:attrName>style.visibility</p:attrName>
                                        </p:attrNameLst>
                                      </p:cBhvr>
                                      <p:to>
                                        <p:strVal val="visible"/>
                                      </p:to>
                                    </p:set>
                                    <p:animEffect transition="in" filter="fade">
                                      <p:cBhvr>
                                        <p:cTn id="54" dur="2000"/>
                                        <p:tgtEl>
                                          <p:spTgt spid="158">
                                            <p:txEl>
                                              <p:pRg st="0" end="0"/>
                                            </p:txEl>
                                          </p:spTgt>
                                        </p:tgtEl>
                                      </p:cBhvr>
                                    </p:animEffect>
                                    <p:anim calcmode="lin" valueType="num">
                                      <p:cBhvr>
                                        <p:cTn id="55" dur="2000" fill="hold"/>
                                        <p:tgtEl>
                                          <p:spTgt spid="158">
                                            <p:txEl>
                                              <p:pRg st="0" end="0"/>
                                            </p:txEl>
                                          </p:spTgt>
                                        </p:tgtEl>
                                        <p:attrNameLst>
                                          <p:attrName>ppt_w</p:attrName>
                                        </p:attrNameLst>
                                      </p:cBhvr>
                                      <p:tavLst>
                                        <p:tav tm="0" fmla="#ppt_w*sin(2.5*pi*$)">
                                          <p:val>
                                            <p:fltVal val="0"/>
                                          </p:val>
                                        </p:tav>
                                        <p:tav tm="100000">
                                          <p:val>
                                            <p:fltVal val="1"/>
                                          </p:val>
                                        </p:tav>
                                      </p:tavLst>
                                    </p:anim>
                                    <p:anim calcmode="lin" valueType="num">
                                      <p:cBhvr>
                                        <p:cTn id="56" dur="2000" fill="hold"/>
                                        <p:tgtEl>
                                          <p:spTgt spid="15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59">
                                            <p:txEl>
                                              <p:pRg st="0" end="0"/>
                                            </p:txEl>
                                          </p:spTgt>
                                        </p:tgtEl>
                                        <p:attrNameLst>
                                          <p:attrName>style.visibility</p:attrName>
                                        </p:attrNameLst>
                                      </p:cBhvr>
                                      <p:to>
                                        <p:strVal val="visible"/>
                                      </p:to>
                                    </p:set>
                                    <p:animEffect transition="in" filter="fade">
                                      <p:cBhvr>
                                        <p:cTn id="61" dur="1000"/>
                                        <p:tgtEl>
                                          <p:spTgt spid="159">
                                            <p:txEl>
                                              <p:pRg st="0" end="0"/>
                                            </p:txEl>
                                          </p:spTgt>
                                        </p:tgtEl>
                                      </p:cBhvr>
                                    </p:animEffect>
                                    <p:anim calcmode="lin" valueType="num">
                                      <p:cBhvr>
                                        <p:cTn id="62" dur="1000" fill="hold"/>
                                        <p:tgtEl>
                                          <p:spTgt spid="159">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15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3B73965-1BC2-2190-0386-8525A02060EB}"/>
              </a:ext>
            </a:extLst>
          </p:cNvPr>
          <p:cNvSpPr txBox="1"/>
          <p:nvPr/>
        </p:nvSpPr>
        <p:spPr>
          <a:xfrm>
            <a:off x="4711148" y="2080575"/>
            <a:ext cx="9573554" cy="5863144"/>
          </a:xfrm>
          <a:prstGeom prst="rect">
            <a:avLst/>
          </a:prstGeom>
          <a:noFill/>
        </p:spPr>
        <p:txBody>
          <a:bodyPr wrap="square" rtlCol="0">
            <a:spAutoFit/>
          </a:bodyPr>
          <a:lstStyle/>
          <a:p>
            <a:pPr algn="ctr"/>
            <a:r>
              <a:rPr lang="en-IN" sz="12500" dirty="0">
                <a:solidFill>
                  <a:schemeClr val="accent4">
                    <a:lumMod val="75000"/>
                  </a:schemeClr>
                </a:solidFill>
                <a:latin typeface="Brush Script MT" panose="03060802040406070304" pitchFamily="66" charset="0"/>
              </a:rPr>
              <a:t>Guess the Story:</a:t>
            </a:r>
          </a:p>
          <a:p>
            <a:pPr algn="ctr"/>
            <a:endParaRPr lang="en-IN" sz="12500" dirty="0">
              <a:solidFill>
                <a:schemeClr val="accent4">
                  <a:lumMod val="75000"/>
                </a:schemeClr>
              </a:solidFill>
              <a:latin typeface="Brush Script MT" panose="03060802040406070304" pitchFamily="66" charset="0"/>
            </a:endParaRPr>
          </a:p>
          <a:p>
            <a:pPr algn="ctr"/>
            <a:r>
              <a:rPr lang="en-IN" sz="12500" dirty="0">
                <a:solidFill>
                  <a:schemeClr val="accent4">
                    <a:lumMod val="75000"/>
                  </a:schemeClr>
                </a:solidFill>
                <a:latin typeface="Brush Script MT" panose="03060802040406070304" pitchFamily="66" charset="0"/>
              </a:rPr>
              <a:t>Power of Speech</a:t>
            </a:r>
            <a:endParaRPr lang="en-IN" sz="8800" dirty="0"/>
          </a:p>
        </p:txBody>
      </p:sp>
    </p:spTree>
    <p:extLst>
      <p:ext uri="{BB962C8B-B14F-4D97-AF65-F5344CB8AC3E}">
        <p14:creationId xmlns:p14="http://schemas.microsoft.com/office/powerpoint/2010/main" val="95769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27"/>
          <p:cNvSpPr txBox="1"/>
          <p:nvPr/>
        </p:nvSpPr>
        <p:spPr>
          <a:xfrm>
            <a:off x="3008319" y="2773620"/>
            <a:ext cx="13803280" cy="5416868"/>
          </a:xfrm>
          <a:prstGeom prst="rect">
            <a:avLst/>
          </a:prstGeom>
          <a:noFill/>
          <a:ln>
            <a:noFill/>
          </a:ln>
        </p:spPr>
        <p:txBody>
          <a:bodyPr spcFirstLastPara="1" wrap="square" lIns="0" tIns="0" rIns="0" bIns="0" anchor="t" anchorCtr="0">
            <a:spAutoFit/>
          </a:bodyPr>
          <a:lstStyle/>
          <a:p>
            <a:pPr algn="l"/>
            <a:r>
              <a:rPr lang="en-GB" sz="4400" b="1" dirty="0"/>
              <a:t>Proverbs 18:21 </a:t>
            </a:r>
            <a:r>
              <a:rPr lang="en-GB" sz="4400" dirty="0"/>
              <a:t>states that “The tongue has the power of life and death.”</a:t>
            </a:r>
          </a:p>
          <a:p>
            <a:pPr algn="l"/>
            <a:endParaRPr lang="en-GB" sz="4400" dirty="0"/>
          </a:p>
          <a:p>
            <a:pPr algn="l"/>
            <a:r>
              <a:rPr lang="en-GB" sz="4400" dirty="0"/>
              <a:t>~ Speaking </a:t>
            </a:r>
            <a:r>
              <a:rPr lang="en-GB" sz="4400" b="1" dirty="0"/>
              <a:t>positive affirmations rooted in Scripture </a:t>
            </a:r>
            <a:r>
              <a:rPr lang="en-GB" sz="4400" dirty="0"/>
              <a:t>helps us choose words that bring life, encouragement, and hope.</a:t>
            </a:r>
          </a:p>
          <a:p>
            <a:pPr algn="l"/>
            <a:endParaRPr lang="en-GB" sz="4400" dirty="0"/>
          </a:p>
          <a:p>
            <a:pPr algn="l"/>
            <a:endParaRPr lang="en-GB" sz="4400" b="0" i="0" dirty="0">
              <a:solidFill>
                <a:srgbClr val="000000"/>
              </a:solidFill>
              <a:effectLst/>
              <a:highlight>
                <a:srgbClr val="FFFFFF"/>
              </a:highlight>
              <a:latin typeface="system-ui"/>
            </a:endParaRPr>
          </a:p>
        </p:txBody>
      </p:sp>
      <p:sp>
        <p:nvSpPr>
          <p:cNvPr id="431" name="Google Shape;431;p27"/>
          <p:cNvSpPr/>
          <p:nvPr/>
        </p:nvSpPr>
        <p:spPr>
          <a:xfrm rot="3421705">
            <a:off x="2138375" y="-1920337"/>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32" name="Google Shape;432;p27"/>
          <p:cNvSpPr/>
          <p:nvPr/>
        </p:nvSpPr>
        <p:spPr>
          <a:xfrm rot="-7646910">
            <a:off x="14945237" y="5444215"/>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684329"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5089725" y="8749207"/>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7104290" y="6853796"/>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6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062103"/>
          </a:xfrm>
          <a:prstGeom prst="rect">
            <a:avLst/>
          </a:prstGeom>
          <a:noFill/>
        </p:spPr>
        <p:txBody>
          <a:bodyPr wrap="square" rtlCol="0">
            <a:spAutoFit/>
          </a:bodyPr>
          <a:lstStyle/>
          <a:p>
            <a:pPr algn="ctr"/>
            <a:r>
              <a:rPr lang="en-GB" sz="5400" b="1" dirty="0">
                <a:solidFill>
                  <a:schemeClr val="accent2">
                    <a:lumMod val="75000"/>
                  </a:schemeClr>
                </a:solidFill>
                <a:latin typeface="Brush Script MT" panose="03060802040406070304" pitchFamily="66" charset="0"/>
              </a:rPr>
              <a:t>Personalized affirmations inspired by James Chapter 3</a:t>
            </a:r>
            <a:endParaRPr lang="en-US" sz="5400" b="1" dirty="0">
              <a:solidFill>
                <a:schemeClr val="accent2">
                  <a:lumMod val="75000"/>
                </a:schemeClr>
              </a:solidFill>
              <a:latin typeface="Brush Script MT" panose="03060802040406070304" pitchFamily="66" charset="0"/>
            </a:endParaRPr>
          </a:p>
          <a:p>
            <a:pPr algn="ctr"/>
            <a:endParaRPr lang="en-IN" sz="6000" dirty="0">
              <a:solidFill>
                <a:schemeClr val="accent2">
                  <a:lumMod val="75000"/>
                </a:schemeClr>
              </a:solidFill>
              <a:latin typeface="Brush Script MT" panose="03060802040406070304" pitchFamily="66" charset="0"/>
            </a:endParaRPr>
          </a:p>
          <a:p>
            <a:endParaRPr lang="en-IN" dirty="0"/>
          </a:p>
        </p:txBody>
      </p:sp>
      <p:sp>
        <p:nvSpPr>
          <p:cNvPr id="14" name="Freeform 5">
            <a:extLst>
              <a:ext uri="{FF2B5EF4-FFF2-40B4-BE49-F238E27FC236}">
                <a16:creationId xmlns:a16="http://schemas.microsoft.com/office/drawing/2014/main" id="{DF8A4830-55E0-36C7-24B9-CFD4A0ED75DE}"/>
              </a:ext>
            </a:extLst>
          </p:cNvPr>
          <p:cNvSpPr/>
          <p:nvPr/>
        </p:nvSpPr>
        <p:spPr>
          <a:xfrm>
            <a:off x="698502" y="2334974"/>
            <a:ext cx="17487900" cy="6448911"/>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marL="285750" lvl="0" indent="-285750">
              <a:buFont typeface="Wingdings" panose="05000000000000000000" pitchFamily="2" charset="2"/>
              <a:buChar char="Ø"/>
            </a:pPr>
            <a:r>
              <a:rPr lang="en-IN" sz="4000" dirty="0">
                <a:highlight>
                  <a:srgbClr val="FFFF00"/>
                </a:highlight>
              </a:rPr>
              <a:t>I speak words that build up and encourage others.</a:t>
            </a:r>
          </a:p>
          <a:p>
            <a:pPr marL="285750" lvl="0" indent="-285750">
              <a:buFont typeface="Wingdings" panose="05000000000000000000" pitchFamily="2" charset="2"/>
              <a:buChar char="Ø"/>
            </a:pPr>
            <a:r>
              <a:rPr lang="en-IN" sz="4000" dirty="0">
                <a:highlight>
                  <a:srgbClr val="00FFFF"/>
                </a:highlight>
              </a:rPr>
              <a:t>I have the power to control my tongue and use it for good.</a:t>
            </a:r>
          </a:p>
          <a:p>
            <a:pPr marL="285750" lvl="0" indent="-285750">
              <a:buFont typeface="Wingdings" panose="05000000000000000000" pitchFamily="2" charset="2"/>
              <a:buChar char="Ø"/>
            </a:pPr>
            <a:r>
              <a:rPr lang="en-IN" sz="4000" dirty="0">
                <a:highlight>
                  <a:srgbClr val="00FF00"/>
                </a:highlight>
              </a:rPr>
              <a:t>My words reflect my faith and values consistently.</a:t>
            </a:r>
          </a:p>
          <a:p>
            <a:pPr marL="285750" lvl="0" indent="-285750">
              <a:buFont typeface="Wingdings" panose="05000000000000000000" pitchFamily="2" charset="2"/>
              <a:buChar char="Ø"/>
            </a:pPr>
            <a:r>
              <a:rPr lang="en-IN" sz="4000" dirty="0">
                <a:highlight>
                  <a:srgbClr val="FFFF00"/>
                </a:highlight>
              </a:rPr>
              <a:t>I seek and practice godly wisdom in all my decisions.</a:t>
            </a:r>
          </a:p>
          <a:p>
            <a:pPr marL="285750" lvl="0" indent="-285750">
              <a:buFont typeface="Wingdings" panose="05000000000000000000" pitchFamily="2" charset="2"/>
              <a:buChar char="Ø"/>
            </a:pPr>
            <a:r>
              <a:rPr lang="en-IN" sz="4000" dirty="0">
                <a:highlight>
                  <a:srgbClr val="00FFFF"/>
                </a:highlight>
              </a:rPr>
              <a:t>I demonstrate my wisdom through humble actions and good deeds.</a:t>
            </a:r>
          </a:p>
          <a:p>
            <a:pPr marL="285750" lvl="0" indent="-285750">
              <a:buFont typeface="Wingdings" panose="05000000000000000000" pitchFamily="2" charset="2"/>
              <a:buChar char="Ø"/>
            </a:pPr>
            <a:r>
              <a:rPr lang="en-IN" sz="4000" dirty="0">
                <a:highlight>
                  <a:srgbClr val="00FF00"/>
                </a:highlight>
              </a:rPr>
              <a:t>I avoid jealousy and selfish ambition, embracing peace and gentleness.</a:t>
            </a:r>
          </a:p>
          <a:p>
            <a:pPr marL="285750" lvl="0" indent="-285750">
              <a:buFont typeface="Wingdings" panose="05000000000000000000" pitchFamily="2" charset="2"/>
              <a:buChar char="Ø"/>
            </a:pPr>
            <a:r>
              <a:rPr lang="en-IN" sz="4000" dirty="0">
                <a:highlight>
                  <a:srgbClr val="FFFF00"/>
                </a:highlight>
              </a:rPr>
              <a:t>I am a peacemaker, sowing seeds of peace and reaping righteousness.</a:t>
            </a:r>
          </a:p>
          <a:p>
            <a:pPr marL="285750" lvl="0" indent="-285750">
              <a:buFont typeface="Wingdings" panose="05000000000000000000" pitchFamily="2" charset="2"/>
              <a:buChar char="Ø"/>
            </a:pPr>
            <a:r>
              <a:rPr lang="en-IN" sz="4000" dirty="0">
                <a:highlight>
                  <a:srgbClr val="00FFFF"/>
                </a:highlight>
              </a:rPr>
              <a:t>My tongue is tamed, and my words are full of kindness and truth.</a:t>
            </a:r>
          </a:p>
          <a:p>
            <a:pPr marL="285750" lvl="0" indent="-285750">
              <a:buFont typeface="Wingdings" panose="05000000000000000000" pitchFamily="2" charset="2"/>
              <a:buChar char="Ø"/>
            </a:pPr>
            <a:r>
              <a:rPr lang="en-IN" sz="4000" dirty="0">
                <a:highlight>
                  <a:srgbClr val="00FF00"/>
                </a:highlight>
              </a:rPr>
              <a:t>I use my speech to praise God and bless others, avoiding negative talk.</a:t>
            </a:r>
          </a:p>
          <a:p>
            <a:pPr marL="285750" lvl="0" indent="-285750">
              <a:buFont typeface="Wingdings" panose="05000000000000000000" pitchFamily="2" charset="2"/>
              <a:buChar char="Ø"/>
            </a:pPr>
            <a:r>
              <a:rPr lang="en-IN" sz="4000" dirty="0">
                <a:highlight>
                  <a:srgbClr val="FFFF00"/>
                </a:highlight>
              </a:rPr>
              <a:t>I choose purity, mercy, and sincerity in all my interactions.</a:t>
            </a:r>
          </a:p>
        </p:txBody>
      </p:sp>
    </p:spTree>
    <p:extLst>
      <p:ext uri="{BB962C8B-B14F-4D97-AF65-F5344CB8AC3E}">
        <p14:creationId xmlns:p14="http://schemas.microsoft.com/office/powerpoint/2010/main" val="216329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xEl>
                                              <p:pRg st="5" end="5"/>
                                            </p:txEl>
                                          </p:spTgt>
                                        </p:tgtEl>
                                        <p:attrNameLst>
                                          <p:attrName>style.visibility</p:attrName>
                                        </p:attrNameLst>
                                      </p:cBhvr>
                                      <p:to>
                                        <p:strVal val="visible"/>
                                      </p:to>
                                    </p:set>
                                    <p:animEffect transition="in" filter="fade">
                                      <p:cBhvr>
                                        <p:cTn id="42" dur="1000"/>
                                        <p:tgtEl>
                                          <p:spTgt spid="14">
                                            <p:txEl>
                                              <p:pRg st="5" end="5"/>
                                            </p:txEl>
                                          </p:spTgt>
                                        </p:tgtEl>
                                      </p:cBhvr>
                                    </p:animEffect>
                                    <p:anim calcmode="lin" valueType="num">
                                      <p:cBhvr>
                                        <p:cTn id="43"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1000"/>
                                        <p:tgtEl>
                                          <p:spTgt spid="14">
                                            <p:txEl>
                                              <p:pRg st="6" end="6"/>
                                            </p:txEl>
                                          </p:spTgt>
                                        </p:tgtEl>
                                      </p:cBhvr>
                                    </p:animEffect>
                                    <p:anim calcmode="lin" valueType="num">
                                      <p:cBhvr>
                                        <p:cTn id="50"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xEl>
                                              <p:pRg st="7" end="7"/>
                                            </p:txEl>
                                          </p:spTgt>
                                        </p:tgtEl>
                                        <p:attrNameLst>
                                          <p:attrName>style.visibility</p:attrName>
                                        </p:attrNameLst>
                                      </p:cBhvr>
                                      <p:to>
                                        <p:strVal val="visible"/>
                                      </p:to>
                                    </p:set>
                                    <p:animEffect transition="in" filter="fade">
                                      <p:cBhvr>
                                        <p:cTn id="56" dur="1000"/>
                                        <p:tgtEl>
                                          <p:spTgt spid="14">
                                            <p:txEl>
                                              <p:pRg st="7" end="7"/>
                                            </p:txEl>
                                          </p:spTgt>
                                        </p:tgtEl>
                                      </p:cBhvr>
                                    </p:animEffect>
                                    <p:anim calcmode="lin" valueType="num">
                                      <p:cBhvr>
                                        <p:cTn id="57"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xEl>
                                              <p:pRg st="8" end="8"/>
                                            </p:txEl>
                                          </p:spTgt>
                                        </p:tgtEl>
                                        <p:attrNameLst>
                                          <p:attrName>style.visibility</p:attrName>
                                        </p:attrNameLst>
                                      </p:cBhvr>
                                      <p:to>
                                        <p:strVal val="visible"/>
                                      </p:to>
                                    </p:set>
                                    <p:animEffect transition="in" filter="fade">
                                      <p:cBhvr>
                                        <p:cTn id="63" dur="1000"/>
                                        <p:tgtEl>
                                          <p:spTgt spid="14">
                                            <p:txEl>
                                              <p:pRg st="8" end="8"/>
                                            </p:txEl>
                                          </p:spTgt>
                                        </p:tgtEl>
                                      </p:cBhvr>
                                    </p:animEffect>
                                    <p:anim calcmode="lin" valueType="num">
                                      <p:cBhvr>
                                        <p:cTn id="64"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4">
                                            <p:txEl>
                                              <p:pRg st="9" end="9"/>
                                            </p:txEl>
                                          </p:spTgt>
                                        </p:tgtEl>
                                        <p:attrNameLst>
                                          <p:attrName>style.visibility</p:attrName>
                                        </p:attrNameLst>
                                      </p:cBhvr>
                                      <p:to>
                                        <p:strVal val="visible"/>
                                      </p:to>
                                    </p:set>
                                    <p:animEffect transition="in" filter="fade">
                                      <p:cBhvr>
                                        <p:cTn id="70" dur="1000"/>
                                        <p:tgtEl>
                                          <p:spTgt spid="14">
                                            <p:txEl>
                                              <p:pRg st="9" end="9"/>
                                            </p:txEl>
                                          </p:spTgt>
                                        </p:tgtEl>
                                      </p:cBhvr>
                                    </p:animEffect>
                                    <p:anim calcmode="lin" valueType="num">
                                      <p:cBhvr>
                                        <p:cTn id="71"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3B73965-1BC2-2190-0386-8525A02060EB}"/>
              </a:ext>
            </a:extLst>
          </p:cNvPr>
          <p:cNvSpPr txBox="1"/>
          <p:nvPr/>
        </p:nvSpPr>
        <p:spPr>
          <a:xfrm>
            <a:off x="4711148" y="2305425"/>
            <a:ext cx="9573554" cy="8494633"/>
          </a:xfrm>
          <a:prstGeom prst="rect">
            <a:avLst/>
          </a:prstGeom>
          <a:noFill/>
        </p:spPr>
        <p:txBody>
          <a:bodyPr wrap="square" rtlCol="0">
            <a:spAutoFit/>
          </a:bodyPr>
          <a:lstStyle/>
          <a:p>
            <a:pPr algn="ctr"/>
            <a:r>
              <a:rPr lang="en-IN" sz="15000" dirty="0">
                <a:solidFill>
                  <a:schemeClr val="accent4">
                    <a:lumMod val="75000"/>
                  </a:schemeClr>
                </a:solidFill>
                <a:latin typeface="Brush Script MT" panose="03060802040406070304" pitchFamily="66" charset="0"/>
              </a:rPr>
              <a:t>Be Blessed!!</a:t>
            </a:r>
          </a:p>
          <a:p>
            <a:pPr algn="ctr"/>
            <a:endParaRPr lang="en-IN" sz="15000" dirty="0">
              <a:solidFill>
                <a:schemeClr val="accent4">
                  <a:lumMod val="75000"/>
                </a:schemeClr>
              </a:solidFill>
              <a:latin typeface="Brush Script MT" panose="03060802040406070304" pitchFamily="66" charset="0"/>
            </a:endParaRPr>
          </a:p>
          <a:p>
            <a:pPr algn="ctr"/>
            <a:r>
              <a:rPr lang="en-IN" sz="15000" dirty="0">
                <a:solidFill>
                  <a:schemeClr val="accent4">
                    <a:lumMod val="75000"/>
                  </a:schemeClr>
                </a:solidFill>
                <a:latin typeface="Brush Script MT" panose="03060802040406070304" pitchFamily="66" charset="0"/>
              </a:rPr>
              <a:t> </a:t>
            </a:r>
          </a:p>
          <a:p>
            <a:pPr algn="ctr"/>
            <a:endParaRPr lang="en-IN" sz="9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86"/>
        <p:cNvGrpSpPr/>
        <p:nvPr/>
      </p:nvGrpSpPr>
      <p:grpSpPr>
        <a:xfrm>
          <a:off x="0" y="0"/>
          <a:ext cx="0" cy="0"/>
          <a:chOff x="0" y="0"/>
          <a:chExt cx="0" cy="0"/>
        </a:xfrm>
      </p:grpSpPr>
      <p:sp>
        <p:nvSpPr>
          <p:cNvPr id="87" name="Google Shape;87;p11"/>
          <p:cNvSpPr/>
          <p:nvPr/>
        </p:nvSpPr>
        <p:spPr>
          <a:xfrm rot="7604694">
            <a:off x="14570898" y="7603775"/>
            <a:ext cx="6334400" cy="5020012"/>
          </a:xfrm>
          <a:custGeom>
            <a:avLst/>
            <a:gdLst/>
            <a:ahLst/>
            <a:cxnLst/>
            <a:rect l="l" t="t" r="r" b="b"/>
            <a:pathLst>
              <a:path w="6334400" h="5020012" extrusionOk="0">
                <a:moveTo>
                  <a:pt x="0" y="0"/>
                </a:moveTo>
                <a:lnTo>
                  <a:pt x="6334400" y="0"/>
                </a:lnTo>
                <a:lnTo>
                  <a:pt x="6334400" y="5020012"/>
                </a:lnTo>
                <a:lnTo>
                  <a:pt x="0" y="502001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11"/>
          <p:cNvSpPr txBox="1"/>
          <p:nvPr/>
        </p:nvSpPr>
        <p:spPr>
          <a:xfrm>
            <a:off x="13134295" y="3885400"/>
            <a:ext cx="3974294" cy="603242"/>
          </a:xfrm>
          <a:prstGeom prst="rect">
            <a:avLst/>
          </a:prstGeom>
          <a:noFill/>
          <a:ln>
            <a:noFill/>
          </a:ln>
        </p:spPr>
        <p:txBody>
          <a:bodyPr spcFirstLastPara="1" wrap="square" lIns="0" tIns="0" rIns="0" bIns="0" anchor="t" anchorCtr="0">
            <a:spAutoFit/>
          </a:bodyPr>
          <a:lstStyle/>
          <a:p>
            <a:pPr marL="453392" marR="0" lvl="1" indent="-226696" algn="l" rtl="0">
              <a:lnSpc>
                <a:spcPct val="140000"/>
              </a:lnSpc>
              <a:spcBef>
                <a:spcPts val="0"/>
              </a:spcBef>
              <a:spcAft>
                <a:spcPts val="0"/>
              </a:spcAft>
              <a:buClr>
                <a:srgbClr val="000000"/>
              </a:buClr>
              <a:buSzPts val="2100"/>
              <a:buFont typeface="Arial"/>
              <a:buChar char="•"/>
            </a:pPr>
            <a:endParaRPr lang="en-IN" dirty="0"/>
          </a:p>
          <a:p>
            <a:pPr marL="453392" marR="0" lvl="1" indent="-226696" algn="l" rtl="0">
              <a:lnSpc>
                <a:spcPct val="140000"/>
              </a:lnSpc>
              <a:spcBef>
                <a:spcPts val="0"/>
              </a:spcBef>
              <a:spcAft>
                <a:spcPts val="0"/>
              </a:spcAft>
              <a:buClr>
                <a:srgbClr val="000000"/>
              </a:buClr>
              <a:buSzPts val="2100"/>
              <a:buFont typeface="Arial"/>
              <a:buChar char="•"/>
            </a:pPr>
            <a:endParaRPr dirty="0"/>
          </a:p>
        </p:txBody>
      </p:sp>
      <p:sp>
        <p:nvSpPr>
          <p:cNvPr id="91" name="Google Shape;91;p11"/>
          <p:cNvSpPr/>
          <p:nvPr/>
        </p:nvSpPr>
        <p:spPr>
          <a:xfrm rot="-1945552">
            <a:off x="-99531" y="7396922"/>
            <a:ext cx="1372767" cy="3722758"/>
          </a:xfrm>
          <a:custGeom>
            <a:avLst/>
            <a:gdLst/>
            <a:ahLst/>
            <a:cxnLst/>
            <a:rect l="l" t="t" r="r" b="b"/>
            <a:pathLst>
              <a:path w="1372767" h="3722758" extrusionOk="0">
                <a:moveTo>
                  <a:pt x="0" y="0"/>
                </a:moveTo>
                <a:lnTo>
                  <a:pt x="1372767" y="0"/>
                </a:lnTo>
                <a:lnTo>
                  <a:pt x="1372767" y="3722757"/>
                </a:lnTo>
                <a:lnTo>
                  <a:pt x="0" y="372275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1"/>
          <p:cNvSpPr/>
          <p:nvPr/>
        </p:nvSpPr>
        <p:spPr>
          <a:xfrm rot="9875860">
            <a:off x="16673588" y="-503892"/>
            <a:ext cx="1517332" cy="4114800"/>
          </a:xfrm>
          <a:custGeom>
            <a:avLst/>
            <a:gdLst/>
            <a:ahLst/>
            <a:cxnLst/>
            <a:rect l="l" t="t" r="r" b="b"/>
            <a:pathLst>
              <a:path w="1517332" h="4114800" extrusionOk="0">
                <a:moveTo>
                  <a:pt x="0" y="0"/>
                </a:moveTo>
                <a:lnTo>
                  <a:pt x="1517333" y="0"/>
                </a:lnTo>
                <a:lnTo>
                  <a:pt x="1517333" y="4114800"/>
                </a:lnTo>
                <a:lnTo>
                  <a:pt x="0" y="411480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1"/>
          <p:cNvSpPr/>
          <p:nvPr/>
        </p:nvSpPr>
        <p:spPr>
          <a:xfrm>
            <a:off x="-77339" y="8153650"/>
            <a:ext cx="1795970" cy="1960131"/>
          </a:xfrm>
          <a:custGeom>
            <a:avLst/>
            <a:gdLst/>
            <a:ahLst/>
            <a:cxnLst/>
            <a:rect l="l" t="t" r="r" b="b"/>
            <a:pathLst>
              <a:path w="1795970" h="1960131" extrusionOk="0">
                <a:moveTo>
                  <a:pt x="0" y="0"/>
                </a:moveTo>
                <a:lnTo>
                  <a:pt x="1795970" y="0"/>
                </a:lnTo>
                <a:lnTo>
                  <a:pt x="1795970" y="1960131"/>
                </a:lnTo>
                <a:lnTo>
                  <a:pt x="0" y="196013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1"/>
          <p:cNvSpPr/>
          <p:nvPr/>
        </p:nvSpPr>
        <p:spPr>
          <a:xfrm>
            <a:off x="16933006" y="202978"/>
            <a:ext cx="1237424" cy="1350531"/>
          </a:xfrm>
          <a:custGeom>
            <a:avLst/>
            <a:gdLst/>
            <a:ahLst/>
            <a:cxnLst/>
            <a:rect l="l" t="t" r="r" b="b"/>
            <a:pathLst>
              <a:path w="1237424" h="1350531" extrusionOk="0">
                <a:moveTo>
                  <a:pt x="0" y="0"/>
                </a:moveTo>
                <a:lnTo>
                  <a:pt x="1237424" y="0"/>
                </a:lnTo>
                <a:lnTo>
                  <a:pt x="1237424" y="1350530"/>
                </a:lnTo>
                <a:lnTo>
                  <a:pt x="0" y="135053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42CACB9-DC7D-B501-7043-14D6079112C4}"/>
              </a:ext>
            </a:extLst>
          </p:cNvPr>
          <p:cNvSpPr txBox="1"/>
          <p:nvPr/>
        </p:nvSpPr>
        <p:spPr>
          <a:xfrm>
            <a:off x="2655518" y="1302707"/>
            <a:ext cx="13240011" cy="2893100"/>
          </a:xfrm>
          <a:prstGeom prst="rect">
            <a:avLst/>
          </a:prstGeom>
          <a:noFill/>
        </p:spPr>
        <p:txBody>
          <a:bodyPr wrap="square" rtlCol="0">
            <a:spAutoFit/>
          </a:bodyPr>
          <a:lstStyle/>
          <a:p>
            <a:pPr algn="ctr"/>
            <a:r>
              <a:rPr lang="en-IN" sz="5400" dirty="0">
                <a:solidFill>
                  <a:schemeClr val="accent2">
                    <a:lumMod val="50000"/>
                  </a:schemeClr>
                </a:solidFill>
                <a:latin typeface="Algerian" panose="04020705040A02060702" pitchFamily="82" charset="0"/>
              </a:rPr>
              <a:t>The Book of James  </a:t>
            </a:r>
          </a:p>
          <a:p>
            <a:pPr algn="ctr"/>
            <a:r>
              <a:rPr lang="en-US" sz="5400" dirty="0">
                <a:solidFill>
                  <a:schemeClr val="accent2">
                    <a:lumMod val="50000"/>
                  </a:schemeClr>
                </a:solidFill>
                <a:latin typeface="Algerian" panose="04020705040A02060702" pitchFamily="82" charset="0"/>
              </a:rPr>
              <a:t>PRACTICAL CHRISTIAN LIVING</a:t>
            </a:r>
          </a:p>
          <a:p>
            <a:pPr algn="ctr"/>
            <a:endParaRPr lang="en-IN" sz="6000" dirty="0"/>
          </a:p>
          <a:p>
            <a:endParaRPr lang="en-IN" dirty="0"/>
          </a:p>
        </p:txBody>
      </p:sp>
      <p:sp>
        <p:nvSpPr>
          <p:cNvPr id="5" name="Freeform 5">
            <a:extLst>
              <a:ext uri="{FF2B5EF4-FFF2-40B4-BE49-F238E27FC236}">
                <a16:creationId xmlns:a16="http://schemas.microsoft.com/office/drawing/2014/main" id="{A089F5C3-DC4E-6D1D-E73B-F0856DD093C8}"/>
              </a:ext>
            </a:extLst>
          </p:cNvPr>
          <p:cNvSpPr/>
          <p:nvPr/>
        </p:nvSpPr>
        <p:spPr>
          <a:xfrm>
            <a:off x="614191" y="3214090"/>
            <a:ext cx="4270959"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1</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1 Living Out Faith</a:t>
            </a:r>
            <a:endParaRPr lang="en-GB" sz="3200" dirty="0">
              <a:solidFill>
                <a:schemeClr val="bg1"/>
              </a:solidFill>
            </a:endParaRPr>
          </a:p>
        </p:txBody>
      </p:sp>
      <p:sp>
        <p:nvSpPr>
          <p:cNvPr id="11" name="Freeform 5">
            <a:extLst>
              <a:ext uri="{FF2B5EF4-FFF2-40B4-BE49-F238E27FC236}">
                <a16:creationId xmlns:a16="http://schemas.microsoft.com/office/drawing/2014/main" id="{A61F9719-072F-CE0F-C143-89CEB53D0097}"/>
              </a:ext>
            </a:extLst>
          </p:cNvPr>
          <p:cNvSpPr/>
          <p:nvPr/>
        </p:nvSpPr>
        <p:spPr>
          <a:xfrm>
            <a:off x="3417795" y="7048725"/>
            <a:ext cx="453623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4</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4 Submitting to God</a:t>
            </a:r>
            <a:endParaRPr lang="en-IN" sz="3200" dirty="0">
              <a:solidFill>
                <a:schemeClr val="bg1"/>
              </a:solidFill>
            </a:endParaRPr>
          </a:p>
        </p:txBody>
      </p:sp>
      <p:sp>
        <p:nvSpPr>
          <p:cNvPr id="12" name="Freeform 5">
            <a:extLst>
              <a:ext uri="{FF2B5EF4-FFF2-40B4-BE49-F238E27FC236}">
                <a16:creationId xmlns:a16="http://schemas.microsoft.com/office/drawing/2014/main" id="{962171F8-4263-A587-B214-68B234648F7F}"/>
              </a:ext>
            </a:extLst>
          </p:cNvPr>
          <p:cNvSpPr/>
          <p:nvPr/>
        </p:nvSpPr>
        <p:spPr>
          <a:xfrm>
            <a:off x="6426540" y="3238948"/>
            <a:ext cx="4943053" cy="2529736"/>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2</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2  Faith in Action</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3" name="Freeform 5">
            <a:extLst>
              <a:ext uri="{FF2B5EF4-FFF2-40B4-BE49-F238E27FC236}">
                <a16:creationId xmlns:a16="http://schemas.microsoft.com/office/drawing/2014/main" id="{37554E8D-BEAB-5950-DA3E-2C3419773472}"/>
              </a:ext>
            </a:extLst>
          </p:cNvPr>
          <p:cNvSpPr/>
          <p:nvPr/>
        </p:nvSpPr>
        <p:spPr>
          <a:xfrm>
            <a:off x="10503490" y="7048725"/>
            <a:ext cx="4840894"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WEEK 5</a:t>
            </a:r>
            <a:endParaRPr lang="en-IN"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chemeClr val="bg1"/>
                </a:solidFill>
                <a:effectLst/>
                <a:latin typeface="Bookman Old Style" panose="02050604050505020204" pitchFamily="18" charset="0"/>
                <a:ea typeface="Aptos" panose="020B0004020202020204" pitchFamily="34" charset="0"/>
                <a:cs typeface="Times New Roman" panose="02020603050405020304" pitchFamily="18" charset="0"/>
              </a:rPr>
              <a:t>James Chapter 5  Patience in Suffering</a:t>
            </a:r>
            <a:endParaRPr lang="en-IN" sz="3200" dirty="0">
              <a:solidFill>
                <a:schemeClr val="bg1"/>
              </a:solidFill>
            </a:endParaRPr>
          </a:p>
        </p:txBody>
      </p:sp>
      <p:sp>
        <p:nvSpPr>
          <p:cNvPr id="14" name="Freeform 5">
            <a:extLst>
              <a:ext uri="{FF2B5EF4-FFF2-40B4-BE49-F238E27FC236}">
                <a16:creationId xmlns:a16="http://schemas.microsoft.com/office/drawing/2014/main" id="{DF8A4830-55E0-36C7-24B9-CFD4A0ED75DE}"/>
              </a:ext>
            </a:extLst>
          </p:cNvPr>
          <p:cNvSpPr/>
          <p:nvPr/>
        </p:nvSpPr>
        <p:spPr>
          <a:xfrm>
            <a:off x="13134295" y="3526719"/>
            <a:ext cx="3811112" cy="2372518"/>
          </a:xfrm>
          <a:custGeom>
            <a:avLst/>
            <a:gdLst/>
            <a:ahLst/>
            <a:cxnLst/>
            <a:rect l="l" t="t" r="r" b="b"/>
            <a:pathLst>
              <a:path w="7870291" h="10406996">
                <a:moveTo>
                  <a:pt x="0" y="0"/>
                </a:moveTo>
                <a:lnTo>
                  <a:pt x="7870290" y="0"/>
                </a:lnTo>
                <a:lnTo>
                  <a:pt x="7870290" y="10406996"/>
                </a:lnTo>
                <a:lnTo>
                  <a:pt x="0" y="10406996"/>
                </a:lnTo>
                <a:lnTo>
                  <a:pt x="0" y="0"/>
                </a:lnTo>
                <a:close/>
              </a:path>
            </a:pathLst>
          </a:custGeom>
          <a:blipFill>
            <a:blip r:embed="rId6">
              <a:duotone>
                <a:prstClr val="black"/>
                <a:schemeClr val="accent2">
                  <a:tint val="45000"/>
                  <a:satMod val="400000"/>
                </a:schemeClr>
              </a:duotone>
            </a:blip>
            <a:stretch>
              <a:fillRect/>
            </a:stretch>
          </a:blipFill>
        </p:spPr>
        <p:txBody>
          <a:bodyPr/>
          <a:lstStyle/>
          <a:p>
            <a:pPr algn="ctr">
              <a:lnSpc>
                <a:spcPct val="107000"/>
              </a:lnSpc>
              <a:spcAft>
                <a:spcPts val="800"/>
              </a:spcAft>
            </a:pPr>
            <a:r>
              <a:rPr lang="en-IN" sz="3200" b="1" kern="100" dirty="0">
                <a:solidFill>
                  <a:srgbClr val="7030A0"/>
                </a:solidFill>
                <a:effectLst/>
                <a:highlight>
                  <a:srgbClr val="FFFF00"/>
                </a:highlight>
                <a:latin typeface="Bookman Old Style" panose="02050604050505020204" pitchFamily="18" charset="0"/>
                <a:ea typeface="Aptos" panose="020B0004020202020204" pitchFamily="34" charset="0"/>
                <a:cs typeface="Times New Roman" panose="02020603050405020304" pitchFamily="18" charset="0"/>
              </a:rPr>
              <a:t>WEEK 3</a:t>
            </a:r>
            <a:endParaRPr lang="en-IN" sz="3200" kern="100" dirty="0">
              <a:solidFill>
                <a:srgbClr val="7030A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gn="ctr"/>
            <a:r>
              <a:rPr lang="en-IN" sz="3200" b="1" dirty="0">
                <a:solidFill>
                  <a:srgbClr val="7030A0"/>
                </a:solidFill>
                <a:effectLst/>
                <a:highlight>
                  <a:srgbClr val="FFFF00"/>
                </a:highlight>
                <a:latin typeface="Bookman Old Style" panose="02050604050505020204" pitchFamily="18" charset="0"/>
                <a:ea typeface="Aptos" panose="020B0004020202020204" pitchFamily="34" charset="0"/>
                <a:cs typeface="Times New Roman" panose="02020603050405020304" pitchFamily="18" charset="0"/>
              </a:rPr>
              <a:t>James Chapter 3 Taming the Tongue</a:t>
            </a:r>
            <a:endParaRPr lang="en-IN" sz="3200" dirty="0">
              <a:solidFill>
                <a:srgbClr val="7030A0"/>
              </a:solidFill>
              <a:highlight>
                <a:srgbClr val="FFFF00"/>
              </a:highligh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xEl>
                                              <p:pRg st="0" end="0"/>
                                            </p:txEl>
                                          </p:spTgt>
                                        </p:tgtEl>
                                      </p:cBhvr>
                                    </p:animEffect>
                                    <p:animScale>
                                      <p:cBhvr>
                                        <p:cTn id="7" dur="250" autoRev="1" fill="hold"/>
                                        <p:tgtEl>
                                          <p:spTgt spid="14">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4">
                                            <p:txEl>
                                              <p:pRg st="1" end="1"/>
                                            </p:txEl>
                                          </p:spTgt>
                                        </p:tgtEl>
                                      </p:cBhvr>
                                    </p:animEffect>
                                    <p:animScale>
                                      <p:cBhvr>
                                        <p:cTn id="10" dur="250" autoRev="1" fill="hold"/>
                                        <p:tgtEl>
                                          <p:spTgt spid="1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C0C1"/>
        </a:solidFill>
        <a:effectLst/>
      </p:bgPr>
    </p:bg>
    <p:spTree>
      <p:nvGrpSpPr>
        <p:cNvPr id="1" name="Shape 102"/>
        <p:cNvGrpSpPr/>
        <p:nvPr/>
      </p:nvGrpSpPr>
      <p:grpSpPr>
        <a:xfrm>
          <a:off x="0" y="0"/>
          <a:ext cx="0" cy="0"/>
          <a:chOff x="0" y="0"/>
          <a:chExt cx="0" cy="0"/>
        </a:xfrm>
      </p:grpSpPr>
      <p:sp>
        <p:nvSpPr>
          <p:cNvPr id="106" name="Google Shape;106;p12"/>
          <p:cNvSpPr/>
          <p:nvPr/>
        </p:nvSpPr>
        <p:spPr>
          <a:xfrm rot="5656949">
            <a:off x="-7086808" y="-6309650"/>
            <a:ext cx="13913802" cy="11026688"/>
          </a:xfrm>
          <a:custGeom>
            <a:avLst/>
            <a:gdLst/>
            <a:ahLst/>
            <a:cxnLst/>
            <a:rect l="l" t="t" r="r" b="b"/>
            <a:pathLst>
              <a:path w="13913802" h="11026688" extrusionOk="0">
                <a:moveTo>
                  <a:pt x="0" y="0"/>
                </a:moveTo>
                <a:lnTo>
                  <a:pt x="13913802" y="0"/>
                </a:lnTo>
                <a:lnTo>
                  <a:pt x="13913802" y="11026688"/>
                </a:lnTo>
                <a:lnTo>
                  <a:pt x="0" y="1102668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12"/>
          <p:cNvSpPr/>
          <p:nvPr/>
        </p:nvSpPr>
        <p:spPr>
          <a:xfrm rot="10558850">
            <a:off x="9886271" y="8029958"/>
            <a:ext cx="11032561" cy="8743304"/>
          </a:xfrm>
          <a:custGeom>
            <a:avLst/>
            <a:gdLst/>
            <a:ahLst/>
            <a:cxnLst/>
            <a:rect l="l" t="t" r="r" b="b"/>
            <a:pathLst>
              <a:path w="11032561" h="8743304" extrusionOk="0">
                <a:moveTo>
                  <a:pt x="0" y="0"/>
                </a:moveTo>
                <a:lnTo>
                  <a:pt x="11032560" y="0"/>
                </a:lnTo>
                <a:lnTo>
                  <a:pt x="11032560" y="8743305"/>
                </a:lnTo>
                <a:lnTo>
                  <a:pt x="0" y="8743305"/>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Freeform 4">
            <a:extLst>
              <a:ext uri="{FF2B5EF4-FFF2-40B4-BE49-F238E27FC236}">
                <a16:creationId xmlns:a16="http://schemas.microsoft.com/office/drawing/2014/main" id="{D3245AAA-9350-22E0-A308-F8301FF00788}"/>
              </a:ext>
            </a:extLst>
          </p:cNvPr>
          <p:cNvSpPr/>
          <p:nvPr/>
        </p:nvSpPr>
        <p:spPr>
          <a:xfrm rot="-5329444">
            <a:off x="10211965" y="-2386765"/>
            <a:ext cx="9201447" cy="14265809"/>
          </a:xfrm>
          <a:custGeom>
            <a:avLst/>
            <a:gdLst/>
            <a:ahLst/>
            <a:cxnLst/>
            <a:rect l="l" t="t" r="r" b="b"/>
            <a:pathLst>
              <a:path w="9201447" h="14265809">
                <a:moveTo>
                  <a:pt x="0" y="0"/>
                </a:moveTo>
                <a:lnTo>
                  <a:pt x="9201447" y="0"/>
                </a:lnTo>
                <a:lnTo>
                  <a:pt x="9201447" y="14265810"/>
                </a:lnTo>
                <a:lnTo>
                  <a:pt x="0" y="14265810"/>
                </a:lnTo>
                <a:lnTo>
                  <a:pt x="0" y="0"/>
                </a:lnTo>
                <a:close/>
              </a:path>
            </a:pathLst>
          </a:custGeom>
          <a:blipFill>
            <a:blip r:embed="rId4"/>
            <a:stretch>
              <a:fillRect/>
            </a:stretch>
          </a:blipFill>
        </p:spPr>
        <p:txBody>
          <a:bodyPr/>
          <a:lstStyle/>
          <a:p>
            <a:r>
              <a:rPr lang="en-IN" dirty="0"/>
              <a:t>J</a:t>
            </a:r>
          </a:p>
        </p:txBody>
      </p:sp>
      <p:sp>
        <p:nvSpPr>
          <p:cNvPr id="9" name="TextBox 8">
            <a:extLst>
              <a:ext uri="{FF2B5EF4-FFF2-40B4-BE49-F238E27FC236}">
                <a16:creationId xmlns:a16="http://schemas.microsoft.com/office/drawing/2014/main" id="{586D60A8-E89C-60D3-58CB-D3AC8197A565}"/>
              </a:ext>
            </a:extLst>
          </p:cNvPr>
          <p:cNvSpPr txBox="1"/>
          <p:nvPr/>
        </p:nvSpPr>
        <p:spPr>
          <a:xfrm>
            <a:off x="6596271" y="4037422"/>
            <a:ext cx="7989159" cy="4739759"/>
          </a:xfrm>
          <a:prstGeom prst="rect">
            <a:avLst/>
          </a:prstGeom>
          <a:noFill/>
        </p:spPr>
        <p:txBody>
          <a:bodyPr wrap="square" rtlCol="0">
            <a:spAutoFit/>
          </a:bodyPr>
          <a:lstStyle/>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James Chapter 3</a:t>
            </a:r>
          </a:p>
          <a:p>
            <a:pPr algn="ctr"/>
            <a:endParaRPr lang="en-IN" sz="3600" kern="100" dirty="0">
              <a:latin typeface="Bookman Old Style" panose="02050604050505020204" pitchFamily="18" charset="0"/>
              <a:ea typeface="Aptos" panose="020B0004020202020204" pitchFamily="34" charset="0"/>
              <a:cs typeface="Times New Roman" panose="02020603050405020304" pitchFamily="18" charset="0"/>
            </a:endParaRP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 Power of Tongue</a:t>
            </a: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It should be Controlled</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Earthly wisdom v/s </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Godly wisdom</a:t>
            </a:r>
          </a:p>
          <a:p>
            <a:pPr algn="ctr"/>
            <a:r>
              <a:rPr lang="en-IN" sz="3600" kern="100" dirty="0">
                <a:latin typeface="Bookman Old Style" panose="02050604050505020204" pitchFamily="18" charset="0"/>
                <a:ea typeface="Aptos" panose="020B0004020202020204" pitchFamily="34" charset="0"/>
                <a:cs typeface="Times New Roman" panose="02020603050405020304" pitchFamily="18" charset="0"/>
              </a:rPr>
              <a:t>Be mindful</a:t>
            </a:r>
          </a:p>
          <a:p>
            <a:pPr algn="ctr"/>
            <a:r>
              <a:rPr lang="en-IN" sz="3600" kern="100" dirty="0">
                <a:effectLst/>
                <a:latin typeface="Bookman Old Style" panose="02050604050505020204" pitchFamily="18" charset="0"/>
                <a:ea typeface="Aptos" panose="020B0004020202020204" pitchFamily="34" charset="0"/>
                <a:cs typeface="Times New Roman" panose="02020603050405020304" pitchFamily="18" charset="0"/>
              </a:rPr>
              <a:t>Strive to Reflect</a:t>
            </a:r>
            <a:endParaRPr lang="en-IN" sz="3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dirty="0"/>
          </a:p>
        </p:txBody>
      </p:sp>
      <p:sp>
        <p:nvSpPr>
          <p:cNvPr id="10" name="Google Shape;225;p18">
            <a:extLst>
              <a:ext uri="{FF2B5EF4-FFF2-40B4-BE49-F238E27FC236}">
                <a16:creationId xmlns:a16="http://schemas.microsoft.com/office/drawing/2014/main" id="{7E878B0C-EDEE-6490-91AC-44691F079F89}"/>
              </a:ext>
            </a:extLst>
          </p:cNvPr>
          <p:cNvSpPr/>
          <p:nvPr/>
        </p:nvSpPr>
        <p:spPr>
          <a:xfrm rot="1352757">
            <a:off x="130774" y="148702"/>
            <a:ext cx="3088160" cy="3196026"/>
          </a:xfrm>
          <a:custGeom>
            <a:avLst/>
            <a:gdLst/>
            <a:ahLst/>
            <a:cxnLst/>
            <a:rect l="l" t="t" r="r" b="b"/>
            <a:pathLst>
              <a:path w="3088160" h="3196026" extrusionOk="0">
                <a:moveTo>
                  <a:pt x="0" y="0"/>
                </a:moveTo>
                <a:lnTo>
                  <a:pt x="3088161" y="0"/>
                </a:lnTo>
                <a:lnTo>
                  <a:pt x="3088161" y="3196026"/>
                </a:lnTo>
                <a:lnTo>
                  <a:pt x="0" y="319602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Freeform 3">
            <a:extLst>
              <a:ext uri="{FF2B5EF4-FFF2-40B4-BE49-F238E27FC236}">
                <a16:creationId xmlns:a16="http://schemas.microsoft.com/office/drawing/2014/main" id="{75BE79D4-BB74-B74C-529B-F2F66C2B43A4}"/>
              </a:ext>
            </a:extLst>
          </p:cNvPr>
          <p:cNvSpPr/>
          <p:nvPr/>
        </p:nvSpPr>
        <p:spPr>
          <a:xfrm>
            <a:off x="20053" y="3797768"/>
            <a:ext cx="6858087" cy="7190655"/>
          </a:xfrm>
          <a:custGeom>
            <a:avLst/>
            <a:gdLst/>
            <a:ahLst/>
            <a:cxnLst/>
            <a:rect l="l" t="t" r="r" b="b"/>
            <a:pathLst>
              <a:path w="6858087" h="7190655">
                <a:moveTo>
                  <a:pt x="0" y="0"/>
                </a:moveTo>
                <a:lnTo>
                  <a:pt x="6858087" y="0"/>
                </a:lnTo>
                <a:lnTo>
                  <a:pt x="6858087" y="7190655"/>
                </a:lnTo>
                <a:lnTo>
                  <a:pt x="0" y="7190655"/>
                </a:lnTo>
                <a:lnTo>
                  <a:pt x="0" y="0"/>
                </a:lnTo>
                <a:close/>
              </a:path>
            </a:pathLst>
          </a:custGeom>
          <a:blipFill>
            <a:blip r:embed="rId6"/>
            <a:stretch>
              <a:fillRect/>
            </a:stretch>
          </a:blipFill>
        </p:spPr>
        <p:txBody>
          <a:bodyPr/>
          <a:lstStyle/>
          <a:p>
            <a:endParaRPr lang="en-IN"/>
          </a:p>
        </p:txBody>
      </p:sp>
      <p:sp>
        <p:nvSpPr>
          <p:cNvPr id="12" name="TextBox 11">
            <a:extLst>
              <a:ext uri="{FF2B5EF4-FFF2-40B4-BE49-F238E27FC236}">
                <a16:creationId xmlns:a16="http://schemas.microsoft.com/office/drawing/2014/main" id="{4CF32658-621A-0273-BD7D-4100F37466FE}"/>
              </a:ext>
            </a:extLst>
          </p:cNvPr>
          <p:cNvSpPr txBox="1"/>
          <p:nvPr/>
        </p:nvSpPr>
        <p:spPr>
          <a:xfrm>
            <a:off x="3166533" y="880533"/>
            <a:ext cx="12293600" cy="2127634"/>
          </a:xfrm>
          <a:prstGeom prst="rect">
            <a:avLst/>
          </a:prstGeom>
          <a:noFill/>
        </p:spPr>
        <p:txBody>
          <a:bodyPr wrap="square" rtlCol="0">
            <a:spAutoFit/>
          </a:bodyPr>
          <a:lstStyle/>
          <a:p>
            <a:pPr algn="ctr">
              <a:lnSpc>
                <a:spcPts val="8500"/>
              </a:lnSpc>
            </a:pPr>
            <a:r>
              <a:rPr lang="en-US" sz="4400" dirty="0">
                <a:solidFill>
                  <a:schemeClr val="accent2">
                    <a:lumMod val="75000"/>
                  </a:schemeClr>
                </a:solidFill>
                <a:latin typeface="Perpetua Titling MT" panose="02020502060505020804" pitchFamily="18" charset="0"/>
              </a:rPr>
              <a:t>The Book of James Practical Christian Living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animEffect transition="in" filter="fade">
                                      <p:cBhvr>
                                        <p:cTn id="14" dur="1000"/>
                                        <p:tgtEl>
                                          <p:spTgt spid="9">
                                            <p:txEl>
                                              <p:pRg st="3" end="3"/>
                                            </p:txEl>
                                          </p:spTgt>
                                        </p:tgtEl>
                                      </p:cBhvr>
                                    </p:animEffect>
                                    <p:anim calcmode="lin" valueType="num">
                                      <p:cBhvr>
                                        <p:cTn id="1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1000"/>
                                        <p:tgtEl>
                                          <p:spTgt spid="9">
                                            <p:txEl>
                                              <p:pRg st="5" end="5"/>
                                            </p:txEl>
                                          </p:spTgt>
                                        </p:tgtEl>
                                      </p:cBhvr>
                                    </p:animEffect>
                                    <p:anim calcmode="lin" valueType="num">
                                      <p:cBhvr>
                                        <p:cTn id="2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Effect transition="in" filter="fade">
                                      <p:cBhvr>
                                        <p:cTn id="33" dur="1000"/>
                                        <p:tgtEl>
                                          <p:spTgt spid="9">
                                            <p:txEl>
                                              <p:pRg st="6" end="6"/>
                                            </p:txEl>
                                          </p:spTgt>
                                        </p:tgtEl>
                                      </p:cBhvr>
                                    </p:animEffect>
                                    <p:anim calcmode="lin" valueType="num">
                                      <p:cBhvr>
                                        <p:cTn id="3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1000"/>
                                        <p:tgtEl>
                                          <p:spTgt spid="9">
                                            <p:txEl>
                                              <p:pRg st="7" end="7"/>
                                            </p:txEl>
                                          </p:spTgt>
                                        </p:tgtEl>
                                      </p:cBhvr>
                                    </p:animEffect>
                                    <p:anim calcmode="lin" valueType="num">
                                      <p:cBhvr>
                                        <p:cTn id="41"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001643"/>
          </a:xfrm>
          <a:prstGeom prst="rect">
            <a:avLst/>
          </a:prstGeom>
          <a:noFill/>
        </p:spPr>
        <p:txBody>
          <a:bodyPr wrap="square" rtlCol="0">
            <a:spAutoFit/>
          </a:bodyPr>
          <a:lstStyle/>
          <a:p>
            <a:pPr marL="685800" lvl="0" indent="-685800">
              <a:buFont typeface="Wingdings" panose="05000000000000000000" pitchFamily="2" charset="2"/>
              <a:buChar char="v"/>
            </a:pPr>
            <a:r>
              <a:rPr lang="en-IN" sz="4800" dirty="0">
                <a:latin typeface="Bookman Old Style" panose="02050604050505020204" pitchFamily="18" charset="0"/>
              </a:rPr>
              <a:t>How does James describe the power of the tongue, and why is it important to control it?</a:t>
            </a:r>
          </a:p>
          <a:p>
            <a:pPr marL="685800" lvl="0" indent="-685800">
              <a:buFont typeface="Wingdings" panose="05000000000000000000" pitchFamily="2" charset="2"/>
              <a:buChar char="v"/>
            </a:pPr>
            <a:r>
              <a:rPr lang="en-IN" sz="4800" dirty="0">
                <a:latin typeface="Bookman Old Style" panose="02050604050505020204" pitchFamily="18" charset="0"/>
              </a:rPr>
              <a:t>Why is the tongue so hard to control, and what can happen if we don’t control it?</a:t>
            </a:r>
          </a:p>
          <a:p>
            <a:pPr marL="685800" lvl="0" indent="-685800">
              <a:buFont typeface="Wingdings" panose="05000000000000000000" pitchFamily="2" charset="2"/>
              <a:buChar char="v"/>
            </a:pPr>
            <a:r>
              <a:rPr lang="en-IN" sz="4800" dirty="0">
                <a:latin typeface="Bookman Old Style" panose="02050604050505020204" pitchFamily="18" charset="0"/>
              </a:rPr>
              <a:t>What does James say about using the tongue to both praise God and curse people, and why is this a problem?</a:t>
            </a:r>
          </a:p>
        </p:txBody>
      </p:sp>
    </p:spTree>
    <p:extLst>
      <p:ext uri="{BB962C8B-B14F-4D97-AF65-F5344CB8AC3E}">
        <p14:creationId xmlns:p14="http://schemas.microsoft.com/office/powerpoint/2010/main" val="176005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10971" y="693473"/>
            <a:ext cx="15557326" cy="1880900"/>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kern="100" dirty="0">
                <a:solidFill>
                  <a:srgbClr val="0000FF"/>
                </a:solidFill>
                <a:effectLst/>
                <a:latin typeface="Bookman Old Style" panose="02050604050505020204" pitchFamily="18" charset="0"/>
                <a:ea typeface="Aptos" panose="020B0004020202020204" pitchFamily="34" charset="0"/>
                <a:cs typeface="Times New Roman" panose="02020603050405020304" pitchFamily="18" charset="0"/>
              </a:rPr>
              <a:t>Questions that will be answered through today’s Bible Study</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262979"/>
          </a:xfrm>
          <a:prstGeom prst="rect">
            <a:avLst/>
          </a:prstGeom>
          <a:noFill/>
        </p:spPr>
        <p:txBody>
          <a:bodyPr wrap="square" rtlCol="0">
            <a:spAutoFit/>
          </a:bodyPr>
          <a:lstStyle/>
          <a:p>
            <a:pPr marL="685800" lvl="0" indent="-685800">
              <a:buFont typeface="Wingdings" panose="05000000000000000000" pitchFamily="2" charset="2"/>
              <a:buChar char="v"/>
            </a:pPr>
            <a:r>
              <a:rPr lang="en-IN" sz="4800" dirty="0">
                <a:latin typeface="Bookman Old Style" panose="02050604050505020204" pitchFamily="18" charset="0"/>
              </a:rPr>
              <a:t>What are the differences between earthly wisdom and godly wisdom, and how do they show up in our actions and attitudes?</a:t>
            </a:r>
          </a:p>
          <a:p>
            <a:pPr marL="685800" lvl="0" indent="-685800">
              <a:buFont typeface="Wingdings" panose="05000000000000000000" pitchFamily="2" charset="2"/>
              <a:buChar char="v"/>
            </a:pPr>
            <a:r>
              <a:rPr lang="en-IN" sz="4800" dirty="0">
                <a:latin typeface="Bookman Old Style" panose="02050604050505020204" pitchFamily="18" charset="0"/>
              </a:rPr>
              <a:t>How can we show true wisdom in our lives, and what good things come from living this 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428"/>
        <p:cNvGrpSpPr/>
        <p:nvPr/>
      </p:nvGrpSpPr>
      <p:grpSpPr>
        <a:xfrm>
          <a:off x="0" y="0"/>
          <a:ext cx="0" cy="0"/>
          <a:chOff x="0" y="0"/>
          <a:chExt cx="0" cy="0"/>
        </a:xfrm>
      </p:grpSpPr>
      <p:sp>
        <p:nvSpPr>
          <p:cNvPr id="429" name="Google Shape;429;p27"/>
          <p:cNvSpPr txBox="1"/>
          <p:nvPr/>
        </p:nvSpPr>
        <p:spPr>
          <a:xfrm>
            <a:off x="3992317" y="2543776"/>
            <a:ext cx="10303500" cy="357020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000" dirty="0">
                <a:solidFill>
                  <a:srgbClr val="31416D"/>
                </a:solidFill>
                <a:latin typeface="Arial"/>
                <a:ea typeface="Arial"/>
                <a:cs typeface="Arial"/>
                <a:sym typeface="Arial"/>
              </a:rPr>
              <a:t>The following verses are from </a:t>
            </a:r>
            <a:r>
              <a:rPr lang="en-US" sz="8000" b="1" dirty="0">
                <a:solidFill>
                  <a:srgbClr val="31416D"/>
                </a:solidFill>
                <a:latin typeface="Arial"/>
                <a:ea typeface="Arial"/>
                <a:cs typeface="Arial"/>
                <a:sym typeface="Arial"/>
              </a:rPr>
              <a:t>James 3 </a:t>
            </a:r>
            <a:r>
              <a:rPr lang="en-US" sz="7200" i="1" dirty="0">
                <a:solidFill>
                  <a:srgbClr val="31416D"/>
                </a:solidFill>
                <a:latin typeface="Arial"/>
                <a:ea typeface="Arial"/>
                <a:cs typeface="Arial"/>
                <a:sym typeface="Arial"/>
              </a:rPr>
              <a:t>(New Living Translation)</a:t>
            </a:r>
            <a:endParaRPr dirty="0"/>
          </a:p>
        </p:txBody>
      </p:sp>
      <p:sp>
        <p:nvSpPr>
          <p:cNvPr id="431" name="Google Shape;431;p27"/>
          <p:cNvSpPr/>
          <p:nvPr/>
        </p:nvSpPr>
        <p:spPr>
          <a:xfrm rot="3421705">
            <a:off x="2208128" y="-1257325"/>
            <a:ext cx="2427426" cy="6582851"/>
          </a:xfrm>
          <a:custGeom>
            <a:avLst/>
            <a:gdLst/>
            <a:ahLst/>
            <a:cxnLst/>
            <a:rect l="l" t="t" r="r" b="b"/>
            <a:pathLst>
              <a:path w="2427426" h="6582851" extrusionOk="0">
                <a:moveTo>
                  <a:pt x="0" y="0"/>
                </a:moveTo>
                <a:lnTo>
                  <a:pt x="2427426" y="0"/>
                </a:lnTo>
                <a:lnTo>
                  <a:pt x="2427426" y="6582850"/>
                </a:lnTo>
                <a:lnTo>
                  <a:pt x="0" y="658285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27"/>
          <p:cNvSpPr/>
          <p:nvPr/>
        </p:nvSpPr>
        <p:spPr>
          <a:xfrm rot="-7646910">
            <a:off x="13669898" y="4674199"/>
            <a:ext cx="2427426" cy="6582851"/>
          </a:xfrm>
          <a:custGeom>
            <a:avLst/>
            <a:gdLst/>
            <a:ahLst/>
            <a:cxnLst/>
            <a:rect l="l" t="t" r="r" b="b"/>
            <a:pathLst>
              <a:path w="2427426" h="6582851" extrusionOk="0">
                <a:moveTo>
                  <a:pt x="0" y="0"/>
                </a:moveTo>
                <a:lnTo>
                  <a:pt x="2427426" y="0"/>
                </a:lnTo>
                <a:lnTo>
                  <a:pt x="2427426" y="6582851"/>
                </a:lnTo>
                <a:lnTo>
                  <a:pt x="0" y="658285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27"/>
          <p:cNvSpPr/>
          <p:nvPr/>
        </p:nvSpPr>
        <p:spPr>
          <a:xfrm>
            <a:off x="4083919" y="406827"/>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7"/>
          <p:cNvSpPr/>
          <p:nvPr/>
        </p:nvSpPr>
        <p:spPr>
          <a:xfrm>
            <a:off x="1743101" y="2385894"/>
            <a:ext cx="998518" cy="1020789"/>
          </a:xfrm>
          <a:custGeom>
            <a:avLst/>
            <a:gdLst/>
            <a:ahLst/>
            <a:cxnLst/>
            <a:rect l="l" t="t" r="r" b="b"/>
            <a:pathLst>
              <a:path w="998518" h="1020789" extrusionOk="0">
                <a:moveTo>
                  <a:pt x="0" y="0"/>
                </a:moveTo>
                <a:lnTo>
                  <a:pt x="998517" y="0"/>
                </a:lnTo>
                <a:lnTo>
                  <a:pt x="998517"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27"/>
          <p:cNvSpPr/>
          <p:nvPr/>
        </p:nvSpPr>
        <p:spPr>
          <a:xfrm rot="-535319">
            <a:off x="12442780" y="7979188"/>
            <a:ext cx="998518" cy="1020789"/>
          </a:xfrm>
          <a:custGeom>
            <a:avLst/>
            <a:gdLst/>
            <a:ahLst/>
            <a:cxnLst/>
            <a:rect l="l" t="t" r="r" b="b"/>
            <a:pathLst>
              <a:path w="998518" h="1020789" extrusionOk="0">
                <a:moveTo>
                  <a:pt x="0" y="0"/>
                </a:moveTo>
                <a:lnTo>
                  <a:pt x="998518" y="0"/>
                </a:lnTo>
                <a:lnTo>
                  <a:pt x="998518" y="1020790"/>
                </a:lnTo>
                <a:lnTo>
                  <a:pt x="0" y="1020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27"/>
          <p:cNvSpPr/>
          <p:nvPr/>
        </p:nvSpPr>
        <p:spPr>
          <a:xfrm rot="-535319">
            <a:off x="15997388" y="6685355"/>
            <a:ext cx="998518" cy="1020789"/>
          </a:xfrm>
          <a:custGeom>
            <a:avLst/>
            <a:gdLst/>
            <a:ahLst/>
            <a:cxnLst/>
            <a:rect l="l" t="t" r="r" b="b"/>
            <a:pathLst>
              <a:path w="998518" h="1020789" extrusionOk="0">
                <a:moveTo>
                  <a:pt x="0" y="0"/>
                </a:moveTo>
                <a:lnTo>
                  <a:pt x="998518" y="0"/>
                </a:lnTo>
                <a:lnTo>
                  <a:pt x="998518" y="1020789"/>
                </a:lnTo>
                <a:lnTo>
                  <a:pt x="0" y="102078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7"/>
          <p:cNvSpPr/>
          <p:nvPr/>
        </p:nvSpPr>
        <p:spPr>
          <a:xfrm rot="2930620">
            <a:off x="-4229131" y="6463163"/>
            <a:ext cx="9270479" cy="7346854"/>
          </a:xfrm>
          <a:custGeom>
            <a:avLst/>
            <a:gdLst/>
            <a:ahLst/>
            <a:cxnLst/>
            <a:rect l="l" t="t" r="r" b="b"/>
            <a:pathLst>
              <a:path w="9270479" h="7346854" extrusionOk="0">
                <a:moveTo>
                  <a:pt x="0" y="0"/>
                </a:moveTo>
                <a:lnTo>
                  <a:pt x="9270479" y="0"/>
                </a:lnTo>
                <a:lnTo>
                  <a:pt x="9270479"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7"/>
          <p:cNvSpPr/>
          <p:nvPr/>
        </p:nvSpPr>
        <p:spPr>
          <a:xfrm rot="440946">
            <a:off x="15173338" y="-2472778"/>
            <a:ext cx="9270479" cy="7346854"/>
          </a:xfrm>
          <a:custGeom>
            <a:avLst/>
            <a:gdLst/>
            <a:ahLst/>
            <a:cxnLst/>
            <a:rect l="l" t="t" r="r" b="b"/>
            <a:pathLst>
              <a:path w="9270479" h="7346854" extrusionOk="0">
                <a:moveTo>
                  <a:pt x="0" y="0"/>
                </a:moveTo>
                <a:lnTo>
                  <a:pt x="9270478" y="0"/>
                </a:lnTo>
                <a:lnTo>
                  <a:pt x="9270478" y="7346854"/>
                </a:lnTo>
                <a:lnTo>
                  <a:pt x="0" y="73468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5464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Controlling the Tongue</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909310"/>
          </a:xfrm>
          <a:prstGeom prst="rect">
            <a:avLst/>
          </a:prstGeom>
          <a:noFill/>
        </p:spPr>
        <p:txBody>
          <a:bodyPr wrap="square" rtlCol="0">
            <a:spAutoFit/>
          </a:bodyPr>
          <a:lstStyle/>
          <a:p>
            <a:r>
              <a:rPr lang="en-US" sz="5400" b="1" baseline="30000" dirty="0">
                <a:highlight>
                  <a:srgbClr val="FFFFFF"/>
                </a:highlight>
              </a:rPr>
              <a:t>1 </a:t>
            </a:r>
            <a:r>
              <a:rPr lang="en-US" sz="5400" dirty="0">
                <a:highlight>
                  <a:srgbClr val="FFFFFF"/>
                </a:highlight>
              </a:rPr>
              <a:t>Dear brothers and sisters, not many of you should become teachers in the church, for we who teach will be judged more strictly. </a:t>
            </a:r>
            <a:r>
              <a:rPr lang="en-US" sz="5400" b="1" baseline="30000" dirty="0">
                <a:highlight>
                  <a:srgbClr val="FFFFFF"/>
                </a:highlight>
              </a:rPr>
              <a:t>2 </a:t>
            </a:r>
            <a:r>
              <a:rPr lang="en-US" sz="5400" dirty="0">
                <a:highlight>
                  <a:srgbClr val="FFFFFF"/>
                </a:highlight>
              </a:rPr>
              <a:t>Indeed, we all make many mistakes. For if we could control our tongues, we would be perfect and could also control ourselves in every other way.</a:t>
            </a:r>
            <a:endParaRPr lang="en-IN" sz="9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6245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9">
                                            <p:txEl>
                                              <p:pRg st="1" end="1"/>
                                            </p:txEl>
                                          </p:spTgt>
                                        </p:tgtEl>
                                        <p:attrNameLst>
                                          <p:attrName>style.visibility</p:attrName>
                                        </p:attrNameLst>
                                      </p:cBhvr>
                                      <p:to>
                                        <p:strVal val="visible"/>
                                      </p:to>
                                    </p:set>
                                    <p:animEffect transition="in" filter="fade">
                                      <p:cBhvr>
                                        <p:cTn id="7" dur="1000"/>
                                        <p:tgtEl>
                                          <p:spTgt spid="119">
                                            <p:txEl>
                                              <p:pRg st="1" end="1"/>
                                            </p:txEl>
                                          </p:spTgt>
                                        </p:tgtEl>
                                      </p:cBhvr>
                                    </p:animEffect>
                                    <p:anim calcmode="lin" valueType="num">
                                      <p:cBhvr>
                                        <p:cTn id="8" dur="1000" fill="hold"/>
                                        <p:tgtEl>
                                          <p:spTgt spid="11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Controlling the Tongue</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5262979"/>
          </a:xfrm>
          <a:prstGeom prst="rect">
            <a:avLst/>
          </a:prstGeom>
          <a:noFill/>
        </p:spPr>
        <p:txBody>
          <a:bodyPr wrap="square" rtlCol="0">
            <a:spAutoFit/>
          </a:bodyPr>
          <a:lstStyle/>
          <a:p>
            <a:r>
              <a:rPr lang="en-US" sz="4800" b="1" baseline="30000" dirty="0">
                <a:highlight>
                  <a:srgbClr val="FFFFFF"/>
                </a:highlight>
              </a:rPr>
              <a:t>3 </a:t>
            </a:r>
            <a:r>
              <a:rPr lang="en-US" sz="4800" dirty="0">
                <a:highlight>
                  <a:srgbClr val="FFFFFF"/>
                </a:highlight>
              </a:rPr>
              <a:t>We can make a large horse go wherever we want by means of a small bit in its mouth. </a:t>
            </a:r>
            <a:r>
              <a:rPr lang="en-US" sz="4800" b="1" baseline="30000" dirty="0">
                <a:highlight>
                  <a:srgbClr val="FFFFFF"/>
                </a:highlight>
              </a:rPr>
              <a:t>4 </a:t>
            </a:r>
            <a:r>
              <a:rPr lang="en-US" sz="4800" dirty="0">
                <a:highlight>
                  <a:srgbClr val="FFFFFF"/>
                </a:highlight>
              </a:rPr>
              <a:t>And a small rudder makes a huge ship turn wherever the pilot chooses to go, even though the winds are strong. </a:t>
            </a:r>
            <a:r>
              <a:rPr lang="en-US" sz="4800" b="1" baseline="30000" dirty="0">
                <a:highlight>
                  <a:srgbClr val="FFFFFF"/>
                </a:highlight>
              </a:rPr>
              <a:t>5 </a:t>
            </a:r>
            <a:r>
              <a:rPr lang="en-US" sz="4800" dirty="0">
                <a:highlight>
                  <a:srgbClr val="FFFFFF"/>
                </a:highlight>
              </a:rPr>
              <a:t>In the same way, the tongue is a small thing that makes grand speeches.</a:t>
            </a:r>
          </a:p>
          <a:p>
            <a:r>
              <a:rPr lang="en-US" sz="4800" dirty="0">
                <a:highlight>
                  <a:srgbClr val="FFFFFF"/>
                </a:highlight>
              </a:rPr>
              <a:t>But a tiny spark can set a great forest on fire. </a:t>
            </a:r>
          </a:p>
        </p:txBody>
      </p:sp>
    </p:spTree>
    <p:extLst>
      <p:ext uri="{BB962C8B-B14F-4D97-AF65-F5344CB8AC3E}">
        <p14:creationId xmlns:p14="http://schemas.microsoft.com/office/powerpoint/2010/main" val="376322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Shape 117"/>
        <p:cNvGrpSpPr/>
        <p:nvPr/>
      </p:nvGrpSpPr>
      <p:grpSpPr>
        <a:xfrm>
          <a:off x="0" y="0"/>
          <a:ext cx="0" cy="0"/>
          <a:chOff x="0" y="0"/>
          <a:chExt cx="0" cy="0"/>
        </a:xfrm>
      </p:grpSpPr>
      <p:sp>
        <p:nvSpPr>
          <p:cNvPr id="119" name="Google Shape;119;p13"/>
          <p:cNvSpPr txBox="1"/>
          <p:nvPr/>
        </p:nvSpPr>
        <p:spPr>
          <a:xfrm>
            <a:off x="1208421" y="425781"/>
            <a:ext cx="15557326" cy="1983492"/>
          </a:xfrm>
          <a:prstGeom prst="rect">
            <a:avLst/>
          </a:prstGeom>
          <a:noFill/>
          <a:ln>
            <a:noFill/>
          </a:ln>
        </p:spPr>
        <p:txBody>
          <a:bodyPr spcFirstLastPara="1" wrap="square" lIns="0" tIns="0" rIns="0" bIns="0" anchor="t" anchorCtr="0">
            <a:spAutoFit/>
          </a:bodyPr>
          <a:lstStyle/>
          <a:p>
            <a:pPr algn="ctr">
              <a:lnSpc>
                <a:spcPct val="107000"/>
              </a:lnSpc>
              <a:spcAft>
                <a:spcPts val="800"/>
              </a:spcAft>
            </a:pPr>
            <a:r>
              <a:rPr lang="en-IN" sz="5400" b="1" u="sng" kern="100" dirty="0">
                <a:solidFill>
                  <a:srgbClr val="7030A0"/>
                </a:solidFill>
                <a:effectLst/>
                <a:latin typeface="Bookman Old Style" panose="02050604050505020204" pitchFamily="18" charset="0"/>
                <a:ea typeface="Aptos" panose="020B0004020202020204" pitchFamily="34" charset="0"/>
                <a:cs typeface="Times New Roman" panose="02020603050405020304" pitchFamily="18" charset="0"/>
              </a:rPr>
              <a:t>Key Points</a:t>
            </a:r>
          </a:p>
          <a:p>
            <a:pPr algn="ctr">
              <a:lnSpc>
                <a:spcPct val="107000"/>
              </a:lnSpc>
              <a:spcAft>
                <a:spcPts val="800"/>
              </a:spcAft>
            </a:pPr>
            <a:r>
              <a:rPr lang="en-IN" sz="5400" b="1" kern="100" dirty="0">
                <a:solidFill>
                  <a:srgbClr val="FF0000"/>
                </a:solidFill>
                <a:latin typeface="Bookman Old Style" panose="02050604050505020204" pitchFamily="18" charset="0"/>
                <a:ea typeface="Aptos" panose="020B0004020202020204" pitchFamily="34" charset="0"/>
                <a:cs typeface="Times New Roman" panose="02020603050405020304" pitchFamily="18" charset="0"/>
              </a:rPr>
              <a:t>Controlling the Tongue</a:t>
            </a:r>
            <a:endParaRPr lang="en-IN"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0" name="Google Shape;120;p13"/>
          <p:cNvSpPr/>
          <p:nvPr/>
        </p:nvSpPr>
        <p:spPr>
          <a:xfrm rot="-3862754">
            <a:off x="-8037039" y="532895"/>
            <a:ext cx="9891946" cy="7839367"/>
          </a:xfrm>
          <a:custGeom>
            <a:avLst/>
            <a:gdLst/>
            <a:ahLst/>
            <a:cxnLst/>
            <a:rect l="l" t="t" r="r" b="b"/>
            <a:pathLst>
              <a:path w="9891946" h="7839367" extrusionOk="0">
                <a:moveTo>
                  <a:pt x="0" y="0"/>
                </a:moveTo>
                <a:lnTo>
                  <a:pt x="9891946" y="0"/>
                </a:lnTo>
                <a:lnTo>
                  <a:pt x="9891946" y="7839368"/>
                </a:lnTo>
                <a:lnTo>
                  <a:pt x="0" y="783936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13"/>
          <p:cNvSpPr/>
          <p:nvPr/>
        </p:nvSpPr>
        <p:spPr>
          <a:xfrm rot="10548650">
            <a:off x="15981994" y="1354365"/>
            <a:ext cx="9722360" cy="7704970"/>
          </a:xfrm>
          <a:custGeom>
            <a:avLst/>
            <a:gdLst/>
            <a:ahLst/>
            <a:cxnLst/>
            <a:rect l="l" t="t" r="r" b="b"/>
            <a:pathLst>
              <a:path w="9722360" h="7704970" extrusionOk="0">
                <a:moveTo>
                  <a:pt x="0" y="0"/>
                </a:moveTo>
                <a:lnTo>
                  <a:pt x="9722360" y="0"/>
                </a:lnTo>
                <a:lnTo>
                  <a:pt x="9722360" y="7704970"/>
                </a:lnTo>
                <a:lnTo>
                  <a:pt x="0" y="770497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13"/>
          <p:cNvGrpSpPr/>
          <p:nvPr/>
        </p:nvGrpSpPr>
        <p:grpSpPr>
          <a:xfrm>
            <a:off x="7336834" y="1171588"/>
            <a:ext cx="590742" cy="590742"/>
            <a:chOff x="0" y="0"/>
            <a:chExt cx="812800" cy="812800"/>
          </a:xfrm>
        </p:grpSpPr>
        <p:sp>
          <p:nvSpPr>
            <p:cNvPr id="124" name="Google Shape;124;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6" name="Google Shape;126;p13"/>
          <p:cNvGrpSpPr/>
          <p:nvPr/>
        </p:nvGrpSpPr>
        <p:grpSpPr>
          <a:xfrm>
            <a:off x="1590487" y="5528806"/>
            <a:ext cx="590742" cy="590742"/>
            <a:chOff x="0" y="0"/>
            <a:chExt cx="812800" cy="812800"/>
          </a:xfrm>
        </p:grpSpPr>
        <p:sp>
          <p:nvSpPr>
            <p:cNvPr id="127" name="Google Shape;127;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29" name="Google Shape;129;p13"/>
          <p:cNvGrpSpPr/>
          <p:nvPr/>
        </p:nvGrpSpPr>
        <p:grpSpPr>
          <a:xfrm>
            <a:off x="16627292" y="5528806"/>
            <a:ext cx="590742" cy="590742"/>
            <a:chOff x="0" y="0"/>
            <a:chExt cx="812800" cy="812800"/>
          </a:xfrm>
        </p:grpSpPr>
        <p:sp>
          <p:nvSpPr>
            <p:cNvPr id="130" name="Google Shape;130;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32" name="Google Shape;132;p13"/>
          <p:cNvGrpSpPr/>
          <p:nvPr/>
        </p:nvGrpSpPr>
        <p:grpSpPr>
          <a:xfrm>
            <a:off x="13841099" y="9108778"/>
            <a:ext cx="590742" cy="590742"/>
            <a:chOff x="0" y="0"/>
            <a:chExt cx="812800" cy="812800"/>
          </a:xfrm>
        </p:grpSpPr>
        <p:sp>
          <p:nvSpPr>
            <p:cNvPr id="133" name="Google Shape;133;p13"/>
            <p:cNvSpPr/>
            <p:nvPr/>
          </p:nvSpPr>
          <p:spPr>
            <a:xfrm>
              <a:off x="0" y="0"/>
              <a:ext cx="812800" cy="812800"/>
            </a:xfrm>
            <a:custGeom>
              <a:avLst/>
              <a:gdLst/>
              <a:ahLst/>
              <a:cxnLst/>
              <a:rect l="l" t="t" r="r" b="b"/>
              <a:pathLst>
                <a:path w="812800" h="812800" extrusionOk="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DAC0C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13"/>
            <p:cNvSpPr txBox="1"/>
            <p:nvPr/>
          </p:nvSpPr>
          <p:spPr>
            <a:xfrm>
              <a:off x="190500" y="123825"/>
              <a:ext cx="431800" cy="49847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extBox 1">
            <a:extLst>
              <a:ext uri="{FF2B5EF4-FFF2-40B4-BE49-F238E27FC236}">
                <a16:creationId xmlns:a16="http://schemas.microsoft.com/office/drawing/2014/main" id="{DEC32572-DE14-88C5-35A5-E54F44C5FB4A}"/>
              </a:ext>
            </a:extLst>
          </p:cNvPr>
          <p:cNvSpPr txBox="1"/>
          <p:nvPr/>
        </p:nvSpPr>
        <p:spPr>
          <a:xfrm>
            <a:off x="2581919" y="3268133"/>
            <a:ext cx="13640214" cy="6740307"/>
          </a:xfrm>
          <a:prstGeom prst="rect">
            <a:avLst/>
          </a:prstGeom>
          <a:noFill/>
        </p:spPr>
        <p:txBody>
          <a:bodyPr wrap="square" rtlCol="0">
            <a:spAutoFit/>
          </a:bodyPr>
          <a:lstStyle/>
          <a:p>
            <a:r>
              <a:rPr lang="en-US" sz="4800" b="1" baseline="30000" dirty="0">
                <a:highlight>
                  <a:srgbClr val="FFFFFF"/>
                </a:highlight>
              </a:rPr>
              <a:t>6 </a:t>
            </a:r>
            <a:r>
              <a:rPr lang="en-US" sz="4800" dirty="0">
                <a:highlight>
                  <a:srgbClr val="FFFFFF"/>
                </a:highlight>
              </a:rPr>
              <a:t>And among all the parts of the body, the tongue is a flame of fire. It is a whole world of wickedness, corrupting your entire body. It can set your whole life on fire, for it is set on fire by hell itself.</a:t>
            </a:r>
          </a:p>
          <a:p>
            <a:r>
              <a:rPr lang="en-US" sz="4800" b="1" baseline="30000" dirty="0">
                <a:highlight>
                  <a:srgbClr val="FFFFFF"/>
                </a:highlight>
              </a:rPr>
              <a:t>7 </a:t>
            </a:r>
            <a:r>
              <a:rPr lang="en-US" sz="4800" dirty="0">
                <a:highlight>
                  <a:srgbClr val="FFFFFF"/>
                </a:highlight>
              </a:rPr>
              <a:t>People can tame all kinds of animals, birds, reptiles, and fish, </a:t>
            </a:r>
            <a:r>
              <a:rPr lang="en-US" sz="4800" b="1" baseline="30000" dirty="0">
                <a:highlight>
                  <a:srgbClr val="FFFFFF"/>
                </a:highlight>
              </a:rPr>
              <a:t>8 </a:t>
            </a:r>
            <a:r>
              <a:rPr lang="en-US" sz="4800" dirty="0">
                <a:highlight>
                  <a:srgbClr val="FFFFFF"/>
                </a:highlight>
              </a:rPr>
              <a:t>but no one can tame the tongue. It is restless and evil, full of deadly poison.</a:t>
            </a:r>
          </a:p>
        </p:txBody>
      </p:sp>
    </p:spTree>
    <p:extLst>
      <p:ext uri="{BB962C8B-B14F-4D97-AF65-F5344CB8AC3E}">
        <p14:creationId xmlns:p14="http://schemas.microsoft.com/office/powerpoint/2010/main" val="33619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ligion Lesson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1966</TotalTime>
  <Words>1074</Words>
  <Application>Microsoft Office PowerPoint</Application>
  <PresentationFormat>Custom</PresentationFormat>
  <Paragraphs>92</Paragraphs>
  <Slides>19</Slides>
  <Notes>19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Bookman Old Style</vt:lpstr>
      <vt:lpstr>Arial</vt:lpstr>
      <vt:lpstr>Algerian</vt:lpstr>
      <vt:lpstr>Wingdings</vt:lpstr>
      <vt:lpstr>Inter</vt:lpstr>
      <vt:lpstr>Calibri</vt:lpstr>
      <vt:lpstr>Rockwell Extra Bold</vt:lpstr>
      <vt:lpstr>Brush Script MT</vt:lpstr>
      <vt:lpstr>Merriweather</vt:lpstr>
      <vt:lpstr>Perpetua Titling MT</vt:lpstr>
      <vt:lpstr>Aptos</vt:lpstr>
      <vt:lpstr>system-ui</vt:lpstr>
      <vt:lpstr>Religion Lesson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Rajeev S. Bhalerao (Faculty – Pathways School Noida)</dc:creator>
  <cp:lastModifiedBy>Rajeev S. Bhalerao (Faculty – Pathways School Noida)</cp:lastModifiedBy>
  <cp:revision>17</cp:revision>
  <dcterms:modified xsi:type="dcterms:W3CDTF">2024-07-25T17:05:48Z</dcterms:modified>
</cp:coreProperties>
</file>