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15"/>
  </p:notesMasterIdLst>
  <p:sldIdLst>
    <p:sldId id="256" r:id="rId2"/>
    <p:sldId id="257" r:id="rId3"/>
    <p:sldId id="258" r:id="rId4"/>
    <p:sldId id="314" r:id="rId5"/>
    <p:sldId id="294" r:id="rId6"/>
    <p:sldId id="286" r:id="rId7"/>
    <p:sldId id="315" r:id="rId8"/>
    <p:sldId id="316" r:id="rId9"/>
    <p:sldId id="317" r:id="rId10"/>
    <p:sldId id="260" r:id="rId11"/>
    <p:sldId id="304" r:id="rId12"/>
    <p:sldId id="305" r:id="rId13"/>
    <p:sldId id="273" r:id="rId14"/>
  </p:sldIdLst>
  <p:sldSz cx="18288000" cy="10287000"/>
  <p:notesSz cx="6858000" cy="9144000"/>
  <p:embeddedFontLst>
    <p:embeddedFont>
      <p:font typeface="Algerian" panose="04020705040A02060702" pitchFamily="82" charset="0"/>
      <p:regular r:id="rId16"/>
    </p:embeddedFont>
    <p:embeddedFont>
      <p:font typeface="Bookman Old Style" panose="02050604050505020204" pitchFamily="18" charset="0"/>
      <p:regular r:id="rId17"/>
      <p:bold r:id="rId18"/>
      <p:italic r:id="rId19"/>
      <p:boldItalic r:id="rId20"/>
    </p:embeddedFont>
    <p:embeddedFont>
      <p:font typeface="Brush Script MT" panose="03060802040406070304" pitchFamily="66" charset="0"/>
      <p:italic r:id="rId21"/>
    </p:embeddedFont>
    <p:embeddedFont>
      <p:font typeface="Inter" panose="020B0604020202020204" charset="0"/>
      <p:regular r:id="rId22"/>
      <p:bold r:id="rId23"/>
    </p:embeddedFont>
    <p:embeddedFont>
      <p:font typeface="Merriweather" panose="00000500000000000000" pitchFamily="2" charset="0"/>
      <p:regular r:id="rId24"/>
      <p:bold r:id="rId25"/>
      <p:italic r:id="rId26"/>
      <p:boldItalic r:id="rId27"/>
    </p:embeddedFont>
    <p:embeddedFont>
      <p:font typeface="Perpetua Titling MT" panose="02020502060505020804" pitchFamily="18" charset="0"/>
      <p:regular r:id="rId28"/>
      <p:bold r:id="rId29"/>
    </p:embeddedFont>
    <p:embeddedFont>
      <p:font typeface="Rockwell Extra Bold" panose="02060903040505020403" pitchFamily="18" charset="0"/>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898"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2702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0211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6762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8158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1371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9077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603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0709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3"/>
          <p:cNvSpPr txBox="1">
            <a:spLocks noGrp="1"/>
          </p:cNvSpPr>
          <p:nvPr>
            <p:ph type="ctrTitle"/>
          </p:nvPr>
        </p:nvSpPr>
        <p:spPr>
          <a:xfrm>
            <a:off x="1266675" y="874975"/>
            <a:ext cx="13956600" cy="1470000"/>
          </a:xfrm>
          <a:prstGeom prst="rect">
            <a:avLst/>
          </a:prstGeom>
          <a:noFill/>
          <a:ln>
            <a:noFill/>
          </a:ln>
        </p:spPr>
        <p:txBody>
          <a:bodyPr spcFirstLastPara="1" wrap="square" lIns="91425" tIns="45700" rIns="91425" bIns="45700" anchor="ctr" anchorCtr="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11;p3"/>
          <p:cNvSpPr txBox="1">
            <a:spLocks noGrp="1"/>
          </p:cNvSpPr>
          <p:nvPr>
            <p:ph type="subTitle" idx="1"/>
          </p:nvPr>
        </p:nvSpPr>
        <p:spPr>
          <a:xfrm>
            <a:off x="1387850" y="2344975"/>
            <a:ext cx="6400800" cy="1752600"/>
          </a:xfrm>
          <a:prstGeom prst="rect">
            <a:avLst/>
          </a:prstGeom>
          <a:noFill/>
          <a:ln>
            <a:noFill/>
          </a:ln>
        </p:spPr>
        <p:txBody>
          <a:bodyPr spcFirstLastPara="1" wrap="square" lIns="91425" tIns="45700" rIns="91425" bIns="45700" anchor="t" anchorCtr="0">
            <a:normAutofit/>
          </a:bodyPr>
          <a:lstStyle>
            <a:lvl1pPr lvl="0">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2" name="Google Shape;12;p3"/>
          <p:cNvSpPr/>
          <p:nvPr/>
        </p:nvSpPr>
        <p:spPr>
          <a:xfrm rot="10559149">
            <a:off x="-3851035" y="6699496"/>
            <a:ext cx="11032044" cy="8742894"/>
          </a:xfrm>
          <a:custGeom>
            <a:avLst/>
            <a:gdLst/>
            <a:ahLst/>
            <a:cxnLst/>
            <a:rect l="l" t="t" r="r" b="b"/>
            <a:pathLst>
              <a:path w="11032561" h="8743304" extrusionOk="0">
                <a:moveTo>
                  <a:pt x="0" y="0"/>
                </a:moveTo>
                <a:lnTo>
                  <a:pt x="11032561" y="0"/>
                </a:lnTo>
                <a:lnTo>
                  <a:pt x="11032561" y="8743305"/>
                </a:lnTo>
                <a:lnTo>
                  <a:pt x="0" y="8743305"/>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3;p3"/>
          <p:cNvSpPr/>
          <p:nvPr/>
        </p:nvSpPr>
        <p:spPr>
          <a:xfrm rot="10369302">
            <a:off x="15359259" y="-2032157"/>
            <a:ext cx="12166434" cy="9641900"/>
          </a:xfrm>
          <a:custGeom>
            <a:avLst/>
            <a:gdLst/>
            <a:ahLst/>
            <a:cxnLst/>
            <a:rect l="l" t="t" r="r" b="b"/>
            <a:pathLst>
              <a:path w="12162292" h="9638617" extrusionOk="0">
                <a:moveTo>
                  <a:pt x="0" y="0"/>
                </a:moveTo>
                <a:lnTo>
                  <a:pt x="12162293" y="0"/>
                </a:lnTo>
                <a:lnTo>
                  <a:pt x="12162293" y="9638616"/>
                </a:lnTo>
                <a:lnTo>
                  <a:pt x="0" y="9638616"/>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1281650" y="949200"/>
            <a:ext cx="11880600" cy="1143000"/>
          </a:xfrm>
          <a:prstGeom prst="rect">
            <a:avLst/>
          </a:prstGeom>
          <a:noFill/>
          <a:ln>
            <a:noFill/>
          </a:ln>
        </p:spPr>
        <p:txBody>
          <a:bodyPr spcFirstLastPara="1" wrap="square" lIns="91425" tIns="45700" rIns="91425" bIns="45700" anchor="ctr" anchorCtr="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4"/>
          <p:cNvSpPr txBox="1">
            <a:spLocks noGrp="1"/>
          </p:cNvSpPr>
          <p:nvPr>
            <p:ph type="body" idx="1"/>
          </p:nvPr>
        </p:nvSpPr>
        <p:spPr>
          <a:xfrm>
            <a:off x="1412825" y="2593275"/>
            <a:ext cx="9894300" cy="45261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1022132" y="884200"/>
            <a:ext cx="12346200" cy="13620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60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
          <p:cNvSpPr txBox="1">
            <a:spLocks noGrp="1"/>
          </p:cNvSpPr>
          <p:nvPr>
            <p:ph type="body" idx="1"/>
          </p:nvPr>
        </p:nvSpPr>
        <p:spPr>
          <a:xfrm>
            <a:off x="869713" y="4409588"/>
            <a:ext cx="7772400" cy="150030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SzPts val="2400"/>
              <a:buNone/>
              <a:defRPr sz="2400"/>
            </a:lvl1pPr>
            <a:lvl2pPr marL="914400" lvl="1" indent="-228600" algn="l">
              <a:spcBef>
                <a:spcPts val="360"/>
              </a:spcBef>
              <a:spcAft>
                <a:spcPts val="0"/>
              </a:spcAft>
              <a:buSzPts val="2400"/>
              <a:buNone/>
              <a:defRPr sz="2400"/>
            </a:lvl2pPr>
            <a:lvl3pPr marL="1371600" lvl="2" indent="-228600" algn="l">
              <a:spcBef>
                <a:spcPts val="320"/>
              </a:spcBef>
              <a:spcAft>
                <a:spcPts val="0"/>
              </a:spcAft>
              <a:buSzPts val="2400"/>
              <a:buNone/>
              <a:defRPr sz="2400"/>
            </a:lvl3pPr>
            <a:lvl4pPr marL="1828800" lvl="3" indent="-228600" algn="l">
              <a:spcBef>
                <a:spcPts val="280"/>
              </a:spcBef>
              <a:spcAft>
                <a:spcPts val="0"/>
              </a:spcAft>
              <a:buSzPts val="2400"/>
              <a:buNone/>
              <a:defRPr sz="2400"/>
            </a:lvl4pPr>
            <a:lvl5pPr marL="2286000" lvl="4" indent="-228600" algn="l">
              <a:spcBef>
                <a:spcPts val="280"/>
              </a:spcBef>
              <a:spcAft>
                <a:spcPts val="0"/>
              </a:spcAft>
              <a:buSzPts val="2400"/>
              <a:buNone/>
              <a:defRPr sz="2400"/>
            </a:lvl5pPr>
            <a:lvl6pPr marL="2743200" lvl="5" indent="-228600" algn="l">
              <a:spcBef>
                <a:spcPts val="280"/>
              </a:spcBef>
              <a:spcAft>
                <a:spcPts val="0"/>
              </a:spcAft>
              <a:buSzPts val="2400"/>
              <a:buNone/>
              <a:defRPr sz="2400"/>
            </a:lvl6pPr>
            <a:lvl7pPr marL="3200400" lvl="6" indent="-228600" algn="l">
              <a:spcBef>
                <a:spcPts val="280"/>
              </a:spcBef>
              <a:spcAft>
                <a:spcPts val="0"/>
              </a:spcAft>
              <a:buSzPts val="2400"/>
              <a:buNone/>
              <a:defRPr sz="2400"/>
            </a:lvl7pPr>
            <a:lvl8pPr marL="3657600" lvl="7" indent="-228600" algn="l">
              <a:spcBef>
                <a:spcPts val="280"/>
              </a:spcBef>
              <a:spcAft>
                <a:spcPts val="0"/>
              </a:spcAft>
              <a:buSzPts val="2400"/>
              <a:buNone/>
              <a:defRPr sz="2400"/>
            </a:lvl8pPr>
            <a:lvl9pPr marL="4114800" lvl="8" indent="-228600" algn="l">
              <a:spcBef>
                <a:spcPts val="280"/>
              </a:spcBef>
              <a:spcAft>
                <a:spcPts val="0"/>
              </a:spcAft>
              <a:buSzPts val="2400"/>
              <a:buNone/>
              <a:defRPr sz="2400"/>
            </a:lvl9pPr>
          </a:lstStyle>
          <a:p>
            <a:endParaRPr/>
          </a:p>
        </p:txBody>
      </p:sp>
      <p:sp>
        <p:nvSpPr>
          <p:cNvPr id="20" name="Google Shape;20;p5"/>
          <p:cNvSpPr/>
          <p:nvPr/>
        </p:nvSpPr>
        <p:spPr>
          <a:xfrm rot="-8403970">
            <a:off x="-5152370" y="7058667"/>
            <a:ext cx="11591219" cy="9186041"/>
          </a:xfrm>
          <a:custGeom>
            <a:avLst/>
            <a:gdLst/>
            <a:ahLst/>
            <a:cxnLst/>
            <a:rect l="l" t="t" r="r" b="b"/>
            <a:pathLst>
              <a:path w="11580440" h="9177498" extrusionOk="0">
                <a:moveTo>
                  <a:pt x="0" y="0"/>
                </a:moveTo>
                <a:lnTo>
                  <a:pt x="11580440" y="0"/>
                </a:lnTo>
                <a:lnTo>
                  <a:pt x="11580440" y="9177498"/>
                </a:lnTo>
                <a:lnTo>
                  <a:pt x="0" y="9177498"/>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21;p5"/>
          <p:cNvSpPr/>
          <p:nvPr/>
        </p:nvSpPr>
        <p:spPr>
          <a:xfrm rot="2482472">
            <a:off x="13052705" y="-4175424"/>
            <a:ext cx="10110413" cy="9533677"/>
          </a:xfrm>
          <a:custGeom>
            <a:avLst/>
            <a:gdLst/>
            <a:ahLst/>
            <a:cxnLst/>
            <a:rect l="l" t="t" r="r" b="b"/>
            <a:pathLst>
              <a:path w="15724153" h="12461391" extrusionOk="0">
                <a:moveTo>
                  <a:pt x="0" y="0"/>
                </a:moveTo>
                <a:lnTo>
                  <a:pt x="15724152" y="0"/>
                </a:lnTo>
                <a:lnTo>
                  <a:pt x="15724152" y="12461391"/>
                </a:lnTo>
                <a:lnTo>
                  <a:pt x="0" y="12461391"/>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solidFill>
          <a:srgbClr val="DAC0C1"/>
        </a:solidFill>
        <a:effectLst/>
      </p:bgPr>
    </p:bg>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1094275" y="930450"/>
            <a:ext cx="11880600" cy="1143000"/>
          </a:xfrm>
          <a:prstGeom prst="rect">
            <a:avLst/>
          </a:prstGeom>
          <a:noFill/>
          <a:ln>
            <a:noFill/>
          </a:ln>
        </p:spPr>
        <p:txBody>
          <a:bodyPr spcFirstLastPara="1" wrap="square" lIns="91425" tIns="45700" rIns="91425" bIns="45700" anchor="ctr" anchorCtr="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6"/>
          <p:cNvSpPr txBox="1">
            <a:spLocks noGrp="1"/>
          </p:cNvSpPr>
          <p:nvPr>
            <p:ph type="body" idx="1"/>
          </p:nvPr>
        </p:nvSpPr>
        <p:spPr>
          <a:xfrm>
            <a:off x="1300375" y="2705725"/>
            <a:ext cx="4038600" cy="45261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5" name="Google Shape;25;p6"/>
          <p:cNvSpPr txBox="1">
            <a:spLocks noGrp="1"/>
          </p:cNvSpPr>
          <p:nvPr>
            <p:ph type="body" idx="2"/>
          </p:nvPr>
        </p:nvSpPr>
        <p:spPr>
          <a:xfrm>
            <a:off x="5491375" y="2705725"/>
            <a:ext cx="4038600" cy="45261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6" name="Google Shape;26;p6"/>
          <p:cNvSpPr/>
          <p:nvPr/>
        </p:nvSpPr>
        <p:spPr>
          <a:xfrm rot="10559149">
            <a:off x="12772597" y="-3848404"/>
            <a:ext cx="11032044" cy="8742894"/>
          </a:xfrm>
          <a:custGeom>
            <a:avLst/>
            <a:gdLst/>
            <a:ahLst/>
            <a:cxnLst/>
            <a:rect l="l" t="t" r="r" b="b"/>
            <a:pathLst>
              <a:path w="11032561" h="8743304" extrusionOk="0">
                <a:moveTo>
                  <a:pt x="0" y="0"/>
                </a:moveTo>
                <a:lnTo>
                  <a:pt x="11032560" y="0"/>
                </a:lnTo>
                <a:lnTo>
                  <a:pt x="11032560" y="8743304"/>
                </a:lnTo>
                <a:lnTo>
                  <a:pt x="0" y="8743304"/>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27;p6"/>
          <p:cNvSpPr/>
          <p:nvPr/>
        </p:nvSpPr>
        <p:spPr>
          <a:xfrm rot="10559149">
            <a:off x="-2722773" y="7720027"/>
            <a:ext cx="11032044" cy="8742894"/>
          </a:xfrm>
          <a:custGeom>
            <a:avLst/>
            <a:gdLst/>
            <a:ahLst/>
            <a:cxnLst/>
            <a:rect l="l" t="t" r="r" b="b"/>
            <a:pathLst>
              <a:path w="11032561" h="8743304" extrusionOk="0">
                <a:moveTo>
                  <a:pt x="0" y="0"/>
                </a:moveTo>
                <a:lnTo>
                  <a:pt x="11032561" y="0"/>
                </a:lnTo>
                <a:lnTo>
                  <a:pt x="11032561" y="8743305"/>
                </a:lnTo>
                <a:lnTo>
                  <a:pt x="0" y="8743305"/>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7"/>
          <p:cNvSpPr/>
          <p:nvPr/>
        </p:nvSpPr>
        <p:spPr>
          <a:xfrm rot="-4323843">
            <a:off x="-6774699" y="-3912295"/>
            <a:ext cx="11003447" cy="8720233"/>
          </a:xfrm>
          <a:custGeom>
            <a:avLst/>
            <a:gdLst/>
            <a:ahLst/>
            <a:cxnLst/>
            <a:rect l="l" t="t" r="r" b="b"/>
            <a:pathLst>
              <a:path w="11019679" h="8733096" extrusionOk="0">
                <a:moveTo>
                  <a:pt x="0" y="0"/>
                </a:moveTo>
                <a:lnTo>
                  <a:pt x="11019679" y="0"/>
                </a:lnTo>
                <a:lnTo>
                  <a:pt x="11019679" y="8733095"/>
                </a:lnTo>
                <a:lnTo>
                  <a:pt x="0" y="8733095"/>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30;p7"/>
          <p:cNvSpPr/>
          <p:nvPr/>
        </p:nvSpPr>
        <p:spPr>
          <a:xfrm rot="5400000">
            <a:off x="14666750" y="3160681"/>
            <a:ext cx="8842184" cy="7007431"/>
          </a:xfrm>
          <a:custGeom>
            <a:avLst/>
            <a:gdLst/>
            <a:ahLst/>
            <a:cxnLst/>
            <a:rect l="l" t="t" r="r" b="b"/>
            <a:pathLst>
              <a:path w="8842184" h="7007431" extrusionOk="0">
                <a:moveTo>
                  <a:pt x="0" y="0"/>
                </a:moveTo>
                <a:lnTo>
                  <a:pt x="8842184" y="0"/>
                </a:lnTo>
                <a:lnTo>
                  <a:pt x="8842184" y="7007431"/>
                </a:lnTo>
                <a:lnTo>
                  <a:pt x="0" y="7007431"/>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31;p7"/>
          <p:cNvSpPr txBox="1">
            <a:spLocks noGrp="1"/>
          </p:cNvSpPr>
          <p:nvPr>
            <p:ph type="title"/>
          </p:nvPr>
        </p:nvSpPr>
        <p:spPr>
          <a:xfrm>
            <a:off x="1281650" y="949200"/>
            <a:ext cx="11880600" cy="1143000"/>
          </a:xfrm>
          <a:prstGeom prst="rect">
            <a:avLst/>
          </a:prstGeom>
          <a:noFill/>
          <a:ln>
            <a:noFill/>
          </a:ln>
        </p:spPr>
        <p:txBody>
          <a:bodyPr spcFirstLastPara="1" wrap="square" lIns="91425" tIns="45700" rIns="91425" bIns="45700" anchor="ctr" anchorCtr="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7"/>
          <p:cNvSpPr txBox="1">
            <a:spLocks noGrp="1"/>
          </p:cNvSpPr>
          <p:nvPr>
            <p:ph type="body" idx="1"/>
          </p:nvPr>
        </p:nvSpPr>
        <p:spPr>
          <a:xfrm>
            <a:off x="1457450" y="2588350"/>
            <a:ext cx="4816500" cy="3951300"/>
          </a:xfrm>
          <a:prstGeom prst="rect">
            <a:avLst/>
          </a:prstGeom>
          <a:noFill/>
          <a:ln>
            <a:noFill/>
          </a:ln>
        </p:spPr>
        <p:txBody>
          <a:bodyPr spcFirstLastPara="1" wrap="square" lIns="91425" tIns="45700" rIns="91425" bIns="45700" anchor="t" anchorCtr="0">
            <a:normAutofit/>
          </a:bodyPr>
          <a:lstStyle>
            <a:lvl1pPr marL="457200" lvl="0" indent="-355600" algn="l">
              <a:spcBef>
                <a:spcPts val="480"/>
              </a:spcBef>
              <a:spcAft>
                <a:spcPts val="0"/>
              </a:spcAft>
              <a:buClr>
                <a:schemeClr val="dk1"/>
              </a:buClr>
              <a:buSzPts val="2000"/>
              <a:buChar char="•"/>
              <a:defRPr sz="2000"/>
            </a:lvl1pPr>
            <a:lvl2pPr marL="914400" lvl="1" indent="-355600" algn="l">
              <a:spcBef>
                <a:spcPts val="400"/>
              </a:spcBef>
              <a:spcAft>
                <a:spcPts val="0"/>
              </a:spcAft>
              <a:buClr>
                <a:schemeClr val="dk1"/>
              </a:buClr>
              <a:buSzPts val="2000"/>
              <a:buChar char="–"/>
              <a:defRPr sz="2000"/>
            </a:lvl2pPr>
            <a:lvl3pPr marL="1371600" lvl="2" indent="-355600" algn="l">
              <a:spcBef>
                <a:spcPts val="360"/>
              </a:spcBef>
              <a:spcAft>
                <a:spcPts val="0"/>
              </a:spcAft>
              <a:buClr>
                <a:schemeClr val="dk1"/>
              </a:buClr>
              <a:buSzPts val="2000"/>
              <a:buChar char="•"/>
              <a:defRPr sz="2000"/>
            </a:lvl3pPr>
            <a:lvl4pPr marL="1828800" lvl="3" indent="-355600" algn="l">
              <a:spcBef>
                <a:spcPts val="320"/>
              </a:spcBef>
              <a:spcAft>
                <a:spcPts val="0"/>
              </a:spcAft>
              <a:buClr>
                <a:schemeClr val="dk1"/>
              </a:buClr>
              <a:buSzPts val="2000"/>
              <a:buChar char="–"/>
              <a:defRPr sz="2000"/>
            </a:lvl4pPr>
            <a:lvl5pPr marL="2286000" lvl="4" indent="-355600" algn="l">
              <a:spcBef>
                <a:spcPts val="320"/>
              </a:spcBef>
              <a:spcAft>
                <a:spcPts val="0"/>
              </a:spcAft>
              <a:buClr>
                <a:schemeClr val="dk1"/>
              </a:buClr>
              <a:buSzPts val="2000"/>
              <a:buChar char="»"/>
              <a:defRPr sz="2000"/>
            </a:lvl5pPr>
            <a:lvl6pPr marL="2743200" lvl="5" indent="-355600" algn="l">
              <a:spcBef>
                <a:spcPts val="320"/>
              </a:spcBef>
              <a:spcAft>
                <a:spcPts val="0"/>
              </a:spcAft>
              <a:buClr>
                <a:schemeClr val="dk1"/>
              </a:buClr>
              <a:buSzPts val="2000"/>
              <a:buChar char="•"/>
              <a:defRPr sz="2000"/>
            </a:lvl6pPr>
            <a:lvl7pPr marL="3200400" lvl="6" indent="-355600" algn="l">
              <a:spcBef>
                <a:spcPts val="320"/>
              </a:spcBef>
              <a:spcAft>
                <a:spcPts val="0"/>
              </a:spcAft>
              <a:buClr>
                <a:schemeClr val="dk1"/>
              </a:buClr>
              <a:buSzPts val="2000"/>
              <a:buChar char="•"/>
              <a:defRPr sz="2000"/>
            </a:lvl7pPr>
            <a:lvl8pPr marL="3657600" lvl="7" indent="-355600" algn="l">
              <a:spcBef>
                <a:spcPts val="320"/>
              </a:spcBef>
              <a:spcAft>
                <a:spcPts val="0"/>
              </a:spcAft>
              <a:buClr>
                <a:schemeClr val="dk1"/>
              </a:buClr>
              <a:buSzPts val="2000"/>
              <a:buChar char="•"/>
              <a:defRPr sz="2000"/>
            </a:lvl8pPr>
            <a:lvl9pPr marL="4114800" lvl="8" indent="-355600" algn="l">
              <a:spcBef>
                <a:spcPts val="320"/>
              </a:spcBef>
              <a:spcAft>
                <a:spcPts val="0"/>
              </a:spcAft>
              <a:buClr>
                <a:schemeClr val="dk1"/>
              </a:buClr>
              <a:buSzPts val="2000"/>
              <a:buChar char="•"/>
              <a:defRPr sz="2000"/>
            </a:lvl9pPr>
          </a:lstStyle>
          <a:p>
            <a:endParaRPr/>
          </a:p>
        </p:txBody>
      </p:sp>
      <p:sp>
        <p:nvSpPr>
          <p:cNvPr id="33" name="Google Shape;33;p7"/>
          <p:cNvSpPr txBox="1">
            <a:spLocks noGrp="1"/>
          </p:cNvSpPr>
          <p:nvPr>
            <p:ph type="body" idx="2"/>
          </p:nvPr>
        </p:nvSpPr>
        <p:spPr>
          <a:xfrm>
            <a:off x="6273950" y="2588350"/>
            <a:ext cx="5725200" cy="3951300"/>
          </a:xfrm>
          <a:prstGeom prst="rect">
            <a:avLst/>
          </a:prstGeom>
          <a:noFill/>
          <a:ln>
            <a:noFill/>
          </a:ln>
        </p:spPr>
        <p:txBody>
          <a:bodyPr spcFirstLastPara="1" wrap="square" lIns="91425" tIns="45700" rIns="91425" bIns="45700" anchor="t" anchorCtr="0">
            <a:normAutofit/>
          </a:bodyPr>
          <a:lstStyle>
            <a:lvl1pPr marL="457200" lvl="0" indent="-355600" algn="l">
              <a:spcBef>
                <a:spcPts val="480"/>
              </a:spcBef>
              <a:spcAft>
                <a:spcPts val="0"/>
              </a:spcAft>
              <a:buClr>
                <a:schemeClr val="dk1"/>
              </a:buClr>
              <a:buSzPts val="2000"/>
              <a:buChar char="•"/>
              <a:defRPr sz="2000"/>
            </a:lvl1pPr>
            <a:lvl2pPr marL="914400" lvl="1" indent="-355600" algn="l">
              <a:spcBef>
                <a:spcPts val="400"/>
              </a:spcBef>
              <a:spcAft>
                <a:spcPts val="0"/>
              </a:spcAft>
              <a:buClr>
                <a:schemeClr val="dk1"/>
              </a:buClr>
              <a:buSzPts val="2000"/>
              <a:buChar char="–"/>
              <a:defRPr sz="2000"/>
            </a:lvl2pPr>
            <a:lvl3pPr marL="1371600" lvl="2" indent="-355600" algn="l">
              <a:spcBef>
                <a:spcPts val="360"/>
              </a:spcBef>
              <a:spcAft>
                <a:spcPts val="0"/>
              </a:spcAft>
              <a:buClr>
                <a:schemeClr val="dk1"/>
              </a:buClr>
              <a:buSzPts val="2000"/>
              <a:buChar char="•"/>
              <a:defRPr sz="2000"/>
            </a:lvl3pPr>
            <a:lvl4pPr marL="1828800" lvl="3" indent="-355600" algn="l">
              <a:spcBef>
                <a:spcPts val="320"/>
              </a:spcBef>
              <a:spcAft>
                <a:spcPts val="0"/>
              </a:spcAft>
              <a:buClr>
                <a:schemeClr val="dk1"/>
              </a:buClr>
              <a:buSzPts val="2000"/>
              <a:buChar char="–"/>
              <a:defRPr sz="2000"/>
            </a:lvl4pPr>
            <a:lvl5pPr marL="2286000" lvl="4" indent="-355600" algn="l">
              <a:spcBef>
                <a:spcPts val="320"/>
              </a:spcBef>
              <a:spcAft>
                <a:spcPts val="0"/>
              </a:spcAft>
              <a:buClr>
                <a:schemeClr val="dk1"/>
              </a:buClr>
              <a:buSzPts val="2000"/>
              <a:buChar char="»"/>
              <a:defRPr sz="2000"/>
            </a:lvl5pPr>
            <a:lvl6pPr marL="2743200" lvl="5" indent="-355600" algn="l">
              <a:spcBef>
                <a:spcPts val="320"/>
              </a:spcBef>
              <a:spcAft>
                <a:spcPts val="0"/>
              </a:spcAft>
              <a:buClr>
                <a:schemeClr val="dk1"/>
              </a:buClr>
              <a:buSzPts val="2000"/>
              <a:buChar char="•"/>
              <a:defRPr sz="2000"/>
            </a:lvl6pPr>
            <a:lvl7pPr marL="3200400" lvl="6" indent="-355600" algn="l">
              <a:spcBef>
                <a:spcPts val="320"/>
              </a:spcBef>
              <a:spcAft>
                <a:spcPts val="0"/>
              </a:spcAft>
              <a:buClr>
                <a:schemeClr val="dk1"/>
              </a:buClr>
              <a:buSzPts val="2000"/>
              <a:buChar char="•"/>
              <a:defRPr sz="2000"/>
            </a:lvl7pPr>
            <a:lvl8pPr marL="3657600" lvl="7" indent="-355600" algn="l">
              <a:spcBef>
                <a:spcPts val="320"/>
              </a:spcBef>
              <a:spcAft>
                <a:spcPts val="0"/>
              </a:spcAft>
              <a:buClr>
                <a:schemeClr val="dk1"/>
              </a:buClr>
              <a:buSzPts val="2000"/>
              <a:buChar char="•"/>
              <a:defRPr sz="2000"/>
            </a:lvl8pPr>
            <a:lvl9pPr marL="4114800" lvl="8" indent="-355600" algn="l">
              <a:spcBef>
                <a:spcPts val="320"/>
              </a:spcBef>
              <a:spcAft>
                <a:spcPts val="0"/>
              </a:spcAft>
              <a:buClr>
                <a:schemeClr val="dk1"/>
              </a:buClr>
              <a:buSzPts val="2000"/>
              <a:buChar char="•"/>
              <a:defRPr sz="2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1281650" y="949200"/>
            <a:ext cx="11880600" cy="1143000"/>
          </a:xfrm>
          <a:prstGeom prst="rect">
            <a:avLst/>
          </a:prstGeom>
          <a:noFill/>
          <a:ln>
            <a:noFill/>
          </a:ln>
        </p:spPr>
        <p:txBody>
          <a:bodyPr spcFirstLastPara="1" wrap="square" lIns="91425" tIns="45700" rIns="91425" bIns="45700" anchor="ctr" anchorCtr="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
        <p:cNvGrpSpPr/>
        <p:nvPr/>
      </p:nvGrpSpPr>
      <p:grpSpPr>
        <a:xfrm>
          <a:off x="0" y="0"/>
          <a:ext cx="0" cy="0"/>
          <a:chOff x="0" y="0"/>
          <a:chExt cx="0" cy="0"/>
        </a:xfrm>
      </p:grpSpPr>
      <p:sp>
        <p:nvSpPr>
          <p:cNvPr id="37" name="Google Shape;37;p9"/>
          <p:cNvSpPr txBox="1">
            <a:spLocks noGrp="1"/>
          </p:cNvSpPr>
          <p:nvPr>
            <p:ph type="body" idx="1"/>
          </p:nvPr>
        </p:nvSpPr>
        <p:spPr>
          <a:xfrm>
            <a:off x="1281656" y="2632475"/>
            <a:ext cx="4760400" cy="44580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2400"/>
              <a:buNone/>
              <a:defRPr sz="2400"/>
            </a:lvl1pPr>
            <a:lvl2pPr marL="914400" lvl="1" indent="-228600" algn="l">
              <a:spcBef>
                <a:spcPts val="240"/>
              </a:spcBef>
              <a:spcAft>
                <a:spcPts val="0"/>
              </a:spcAft>
              <a:buClr>
                <a:schemeClr val="dk1"/>
              </a:buClr>
              <a:buSzPts val="2400"/>
              <a:buNone/>
              <a:defRPr sz="2400"/>
            </a:lvl2pPr>
            <a:lvl3pPr marL="1371600" lvl="2" indent="-228600" algn="l">
              <a:spcBef>
                <a:spcPts val="200"/>
              </a:spcBef>
              <a:spcAft>
                <a:spcPts val="0"/>
              </a:spcAft>
              <a:buClr>
                <a:schemeClr val="dk1"/>
              </a:buClr>
              <a:buSzPts val="2400"/>
              <a:buNone/>
              <a:defRPr sz="2400"/>
            </a:lvl3pPr>
            <a:lvl4pPr marL="1828800" lvl="3" indent="-228600" algn="l">
              <a:spcBef>
                <a:spcPts val="180"/>
              </a:spcBef>
              <a:spcAft>
                <a:spcPts val="0"/>
              </a:spcAft>
              <a:buClr>
                <a:schemeClr val="dk1"/>
              </a:buClr>
              <a:buSzPts val="2400"/>
              <a:buNone/>
              <a:defRPr sz="2400"/>
            </a:lvl4pPr>
            <a:lvl5pPr marL="2286000" lvl="4" indent="-228600" algn="l">
              <a:spcBef>
                <a:spcPts val="180"/>
              </a:spcBef>
              <a:spcAft>
                <a:spcPts val="0"/>
              </a:spcAft>
              <a:buClr>
                <a:schemeClr val="dk1"/>
              </a:buClr>
              <a:buSzPts val="2400"/>
              <a:buNone/>
              <a:defRPr sz="2400"/>
            </a:lvl5pPr>
            <a:lvl6pPr marL="2743200" lvl="5" indent="-228600" algn="l">
              <a:spcBef>
                <a:spcPts val="180"/>
              </a:spcBef>
              <a:spcAft>
                <a:spcPts val="0"/>
              </a:spcAft>
              <a:buClr>
                <a:schemeClr val="dk1"/>
              </a:buClr>
              <a:buSzPts val="2400"/>
              <a:buNone/>
              <a:defRPr sz="2400"/>
            </a:lvl6pPr>
            <a:lvl7pPr marL="3200400" lvl="6" indent="-228600" algn="l">
              <a:spcBef>
                <a:spcPts val="180"/>
              </a:spcBef>
              <a:spcAft>
                <a:spcPts val="0"/>
              </a:spcAft>
              <a:buClr>
                <a:schemeClr val="dk1"/>
              </a:buClr>
              <a:buSzPts val="2400"/>
              <a:buNone/>
              <a:defRPr sz="2400"/>
            </a:lvl7pPr>
            <a:lvl8pPr marL="3657600" lvl="7" indent="-228600" algn="l">
              <a:spcBef>
                <a:spcPts val="180"/>
              </a:spcBef>
              <a:spcAft>
                <a:spcPts val="0"/>
              </a:spcAft>
              <a:buClr>
                <a:schemeClr val="dk1"/>
              </a:buClr>
              <a:buSzPts val="2400"/>
              <a:buNone/>
              <a:defRPr sz="2400"/>
            </a:lvl8pPr>
            <a:lvl9pPr marL="4114800" lvl="8" indent="-228600" algn="l">
              <a:spcBef>
                <a:spcPts val="180"/>
              </a:spcBef>
              <a:spcAft>
                <a:spcPts val="0"/>
              </a:spcAft>
              <a:buClr>
                <a:schemeClr val="dk1"/>
              </a:buClr>
              <a:buSzPts val="2400"/>
              <a:buNone/>
              <a:defRPr sz="2400"/>
            </a:lvl9pPr>
          </a:lstStyle>
          <a:p>
            <a:endParaRPr/>
          </a:p>
        </p:txBody>
      </p:sp>
      <p:sp>
        <p:nvSpPr>
          <p:cNvPr id="38" name="Google Shape;38;p9"/>
          <p:cNvSpPr txBox="1">
            <a:spLocks noGrp="1"/>
          </p:cNvSpPr>
          <p:nvPr>
            <p:ph type="title"/>
          </p:nvPr>
        </p:nvSpPr>
        <p:spPr>
          <a:xfrm>
            <a:off x="1281650" y="949200"/>
            <a:ext cx="11880600" cy="1143000"/>
          </a:xfrm>
          <a:prstGeom prst="rect">
            <a:avLst/>
          </a:prstGeom>
          <a:noFill/>
          <a:ln>
            <a:noFill/>
          </a:ln>
        </p:spPr>
        <p:txBody>
          <a:bodyPr spcFirstLastPara="1" wrap="square" lIns="91425" tIns="45700" rIns="91425" bIns="45700" anchor="ctr" anchorCtr="0">
            <a:normAutofit/>
          </a:bodyPr>
          <a:lstStyle>
            <a:lvl1pPr lvl="0" rtl="0">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 name="Google Shape;39;p9"/>
          <p:cNvSpPr/>
          <p:nvPr/>
        </p:nvSpPr>
        <p:spPr>
          <a:xfrm rot="2931272">
            <a:off x="-4227122" y="6461611"/>
            <a:ext cx="9263813" cy="7341572"/>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40;p9"/>
          <p:cNvSpPr/>
          <p:nvPr/>
        </p:nvSpPr>
        <p:spPr>
          <a:xfrm rot="439219">
            <a:off x="15175133" y="-2474484"/>
            <a:ext cx="9276561" cy="735167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41;p9"/>
          <p:cNvSpPr>
            <a:spLocks noGrp="1"/>
          </p:cNvSpPr>
          <p:nvPr>
            <p:ph type="pic" idx="2"/>
          </p:nvPr>
        </p:nvSpPr>
        <p:spPr>
          <a:xfrm>
            <a:off x="9096126" y="2632475"/>
            <a:ext cx="8094900" cy="60714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81650" y="949200"/>
            <a:ext cx="11880600" cy="1143000"/>
          </a:xfrm>
          <a:prstGeom prst="rect">
            <a:avLst/>
          </a:prstGeom>
          <a:noFill/>
          <a:ln>
            <a:noFill/>
          </a:ln>
        </p:spPr>
        <p:txBody>
          <a:bodyPr spcFirstLastPara="1" wrap="square" lIns="91425" tIns="45700" rIns="91425" bIns="45700" anchor="ctr" anchorCtr="0">
            <a:normAutofit/>
          </a:bodyPr>
          <a:lstStyle>
            <a:lvl1pPr marR="0" lvl="0" rtl="0">
              <a:spcBef>
                <a:spcPts val="0"/>
              </a:spcBef>
              <a:spcAft>
                <a:spcPts val="0"/>
              </a:spcAft>
              <a:buClr>
                <a:srgbClr val="31416D"/>
              </a:buClr>
              <a:buSzPts val="6000"/>
              <a:buNone/>
              <a:defRPr sz="6000" i="0" u="none" strike="noStrike" cap="none">
                <a:solidFill>
                  <a:srgbClr val="31416D"/>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1412825" y="2593275"/>
            <a:ext cx="9894300" cy="45261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1pPr>
            <a:lvl2pPr marL="914400" marR="0" lvl="1" indent="-431800" algn="l" rtl="0">
              <a:spcBef>
                <a:spcPts val="56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2pPr>
            <a:lvl3pPr marL="1371600" marR="0" lvl="2" indent="-431800" algn="l" rtl="0">
              <a:spcBef>
                <a:spcPts val="48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3pPr>
            <a:lvl4pPr marL="1828800" marR="0" lvl="3"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4pPr>
            <a:lvl5pPr marL="2286000" marR="0" lvl="4"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5pPr>
            <a:lvl6pPr marL="2743200" marR="0" lvl="5"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6pPr>
            <a:lvl7pPr marL="3200400" marR="0" lvl="6"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7pPr>
            <a:lvl8pPr marL="3657600" marR="0" lvl="7"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8pPr>
            <a:lvl9pPr marL="4114800" marR="0" lvl="8"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5"/>
        <p:cNvGrpSpPr/>
        <p:nvPr/>
      </p:nvGrpSpPr>
      <p:grpSpPr>
        <a:xfrm>
          <a:off x="0" y="0"/>
          <a:ext cx="0" cy="0"/>
          <a:chOff x="0" y="0"/>
          <a:chExt cx="0" cy="0"/>
        </a:xfrm>
      </p:grpSpPr>
      <p:grpSp>
        <p:nvGrpSpPr>
          <p:cNvPr id="46" name="Google Shape;46;p10"/>
          <p:cNvGrpSpPr/>
          <p:nvPr/>
        </p:nvGrpSpPr>
        <p:grpSpPr>
          <a:xfrm>
            <a:off x="831876" y="1803110"/>
            <a:ext cx="16810302" cy="7059302"/>
            <a:chOff x="0" y="-47625"/>
            <a:chExt cx="4427405" cy="1859240"/>
          </a:xfrm>
        </p:grpSpPr>
        <p:sp>
          <p:nvSpPr>
            <p:cNvPr id="47" name="Google Shape;47;p10"/>
            <p:cNvSpPr/>
            <p:nvPr/>
          </p:nvSpPr>
          <p:spPr>
            <a:xfrm>
              <a:off x="0" y="0"/>
              <a:ext cx="4427405" cy="1811615"/>
            </a:xfrm>
            <a:custGeom>
              <a:avLst/>
              <a:gdLst/>
              <a:ahLst/>
              <a:cxnLst/>
              <a:rect l="l" t="t" r="r" b="b"/>
              <a:pathLst>
                <a:path w="4427405" h="1811615" extrusionOk="0">
                  <a:moveTo>
                    <a:pt x="23488" y="0"/>
                  </a:moveTo>
                  <a:lnTo>
                    <a:pt x="4403917" y="0"/>
                  </a:lnTo>
                  <a:cubicBezTo>
                    <a:pt x="4410146" y="0"/>
                    <a:pt x="4416120" y="2475"/>
                    <a:pt x="4420525" y="6879"/>
                  </a:cubicBezTo>
                  <a:cubicBezTo>
                    <a:pt x="4424930" y="11284"/>
                    <a:pt x="4427405" y="17258"/>
                    <a:pt x="4427405" y="23488"/>
                  </a:cubicBezTo>
                  <a:lnTo>
                    <a:pt x="4427405" y="1788127"/>
                  </a:lnTo>
                  <a:cubicBezTo>
                    <a:pt x="4427405" y="1801099"/>
                    <a:pt x="4416889" y="1811615"/>
                    <a:pt x="4403917" y="1811615"/>
                  </a:cubicBezTo>
                  <a:lnTo>
                    <a:pt x="23488" y="1811615"/>
                  </a:lnTo>
                  <a:cubicBezTo>
                    <a:pt x="17258" y="1811615"/>
                    <a:pt x="11284" y="1809141"/>
                    <a:pt x="6879" y="1804736"/>
                  </a:cubicBezTo>
                  <a:cubicBezTo>
                    <a:pt x="2475" y="1800331"/>
                    <a:pt x="0" y="1794357"/>
                    <a:pt x="0" y="1788127"/>
                  </a:cubicBezTo>
                  <a:lnTo>
                    <a:pt x="0" y="23488"/>
                  </a:lnTo>
                  <a:cubicBezTo>
                    <a:pt x="0" y="17258"/>
                    <a:pt x="2475" y="11284"/>
                    <a:pt x="6879" y="6879"/>
                  </a:cubicBezTo>
                  <a:cubicBezTo>
                    <a:pt x="11284" y="2475"/>
                    <a:pt x="17258" y="0"/>
                    <a:pt x="23488" y="0"/>
                  </a:cubicBezTo>
                  <a:close/>
                </a:path>
              </a:pathLst>
            </a:custGeom>
            <a:solidFill>
              <a:srgbClr val="000000">
                <a:alpha val="0"/>
              </a:srgbClr>
            </a:solidFill>
            <a:ln w="114300"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 name="Google Shape;48;p10"/>
            <p:cNvSpPr txBox="1"/>
            <p:nvPr/>
          </p:nvSpPr>
          <p:spPr>
            <a:xfrm>
              <a:off x="0" y="-47625"/>
              <a:ext cx="4427405" cy="185924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50" name="Google Shape;50;p10"/>
          <p:cNvSpPr/>
          <p:nvPr/>
        </p:nvSpPr>
        <p:spPr>
          <a:xfrm rot="7892903">
            <a:off x="15243637" y="-2897220"/>
            <a:ext cx="2772276" cy="7518037"/>
          </a:xfrm>
          <a:custGeom>
            <a:avLst/>
            <a:gdLst/>
            <a:ahLst/>
            <a:cxnLst/>
            <a:rect l="l" t="t" r="r" b="b"/>
            <a:pathLst>
              <a:path w="2772276" h="7518037" extrusionOk="0">
                <a:moveTo>
                  <a:pt x="0" y="0"/>
                </a:moveTo>
                <a:lnTo>
                  <a:pt x="2772276" y="0"/>
                </a:lnTo>
                <a:lnTo>
                  <a:pt x="2772276" y="7518037"/>
                </a:lnTo>
                <a:lnTo>
                  <a:pt x="0" y="751803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51;p10"/>
          <p:cNvSpPr/>
          <p:nvPr/>
        </p:nvSpPr>
        <p:spPr>
          <a:xfrm>
            <a:off x="15337308" y="543572"/>
            <a:ext cx="2584934" cy="2821210"/>
          </a:xfrm>
          <a:custGeom>
            <a:avLst/>
            <a:gdLst/>
            <a:ahLst/>
            <a:cxnLst/>
            <a:rect l="l" t="t" r="r" b="b"/>
            <a:pathLst>
              <a:path w="2584934" h="2821210" extrusionOk="0">
                <a:moveTo>
                  <a:pt x="0" y="0"/>
                </a:moveTo>
                <a:lnTo>
                  <a:pt x="2584934" y="0"/>
                </a:lnTo>
                <a:lnTo>
                  <a:pt x="2584934" y="2821210"/>
                </a:lnTo>
                <a:lnTo>
                  <a:pt x="0" y="282121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 name="Google Shape;52;p10"/>
          <p:cNvSpPr txBox="1"/>
          <p:nvPr/>
        </p:nvSpPr>
        <p:spPr>
          <a:xfrm>
            <a:off x="7384927" y="2787936"/>
            <a:ext cx="9715717" cy="3270126"/>
          </a:xfrm>
          <a:prstGeom prst="rect">
            <a:avLst/>
          </a:prstGeom>
          <a:noFill/>
          <a:ln>
            <a:noFill/>
          </a:ln>
        </p:spPr>
        <p:txBody>
          <a:bodyPr spcFirstLastPara="1" wrap="square" lIns="0" tIns="0" rIns="0" bIns="0" anchor="t" anchorCtr="0">
            <a:spAutoFit/>
          </a:bodyPr>
          <a:lstStyle/>
          <a:p>
            <a:pPr algn="ctr">
              <a:lnSpc>
                <a:spcPts val="8500"/>
              </a:lnSpc>
            </a:pPr>
            <a:r>
              <a:rPr lang="en-US" sz="5400" dirty="0">
                <a:solidFill>
                  <a:srgbClr val="504238"/>
                </a:solidFill>
                <a:latin typeface="Rockwell Extra Bold" panose="02060903040505020403" pitchFamily="18" charset="0"/>
              </a:rPr>
              <a:t>Grace Assembly of God Church</a:t>
            </a:r>
          </a:p>
          <a:p>
            <a:pPr algn="ctr">
              <a:lnSpc>
                <a:spcPts val="8500"/>
              </a:lnSpc>
            </a:pPr>
            <a:r>
              <a:rPr lang="en-US" sz="5400" dirty="0">
                <a:solidFill>
                  <a:schemeClr val="accent1">
                    <a:lumMod val="75000"/>
                  </a:schemeClr>
                </a:solidFill>
                <a:latin typeface="Rockwell Extra Bold" panose="02060903040505020403" pitchFamily="18" charset="0"/>
              </a:rPr>
              <a:t>Bible Study</a:t>
            </a:r>
          </a:p>
        </p:txBody>
      </p:sp>
      <p:sp>
        <p:nvSpPr>
          <p:cNvPr id="53" name="Google Shape;53;p10"/>
          <p:cNvSpPr/>
          <p:nvPr/>
        </p:nvSpPr>
        <p:spPr>
          <a:xfrm rot="6355379">
            <a:off x="-1408492" y="-4179364"/>
            <a:ext cx="2744075" cy="7441560"/>
          </a:xfrm>
          <a:custGeom>
            <a:avLst/>
            <a:gdLst/>
            <a:ahLst/>
            <a:cxnLst/>
            <a:rect l="l" t="t" r="r" b="b"/>
            <a:pathLst>
              <a:path w="2744075" h="7441560" extrusionOk="0">
                <a:moveTo>
                  <a:pt x="0" y="0"/>
                </a:moveTo>
                <a:lnTo>
                  <a:pt x="2744075" y="0"/>
                </a:lnTo>
                <a:lnTo>
                  <a:pt x="2744075" y="7441560"/>
                </a:lnTo>
                <a:lnTo>
                  <a:pt x="0" y="744156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 name="Google Shape;54;p10"/>
          <p:cNvSpPr/>
          <p:nvPr/>
        </p:nvSpPr>
        <p:spPr>
          <a:xfrm rot="9368677">
            <a:off x="-1408492" y="-4144096"/>
            <a:ext cx="2744075" cy="7441560"/>
          </a:xfrm>
          <a:custGeom>
            <a:avLst/>
            <a:gdLst/>
            <a:ahLst/>
            <a:cxnLst/>
            <a:rect l="l" t="t" r="r" b="b"/>
            <a:pathLst>
              <a:path w="2744075" h="7441560" extrusionOk="0">
                <a:moveTo>
                  <a:pt x="0" y="0"/>
                </a:moveTo>
                <a:lnTo>
                  <a:pt x="2744075" y="0"/>
                </a:lnTo>
                <a:lnTo>
                  <a:pt x="2744075" y="7441560"/>
                </a:lnTo>
                <a:lnTo>
                  <a:pt x="0" y="744156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 name="Google Shape;55;p10"/>
          <p:cNvSpPr/>
          <p:nvPr/>
        </p:nvSpPr>
        <p:spPr>
          <a:xfrm>
            <a:off x="725918" y="-632372"/>
            <a:ext cx="1521957" cy="1661072"/>
          </a:xfrm>
          <a:custGeom>
            <a:avLst/>
            <a:gdLst/>
            <a:ahLst/>
            <a:cxnLst/>
            <a:rect l="l" t="t" r="r" b="b"/>
            <a:pathLst>
              <a:path w="1521957" h="1661072" extrusionOk="0">
                <a:moveTo>
                  <a:pt x="0" y="0"/>
                </a:moveTo>
                <a:lnTo>
                  <a:pt x="1521957" y="0"/>
                </a:lnTo>
                <a:lnTo>
                  <a:pt x="1521957" y="1661072"/>
                </a:lnTo>
                <a:lnTo>
                  <a:pt x="0" y="166107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6" name="Google Shape;56;p10"/>
          <p:cNvGrpSpPr/>
          <p:nvPr/>
        </p:nvGrpSpPr>
        <p:grpSpPr>
          <a:xfrm>
            <a:off x="11625672" y="942385"/>
            <a:ext cx="590742" cy="590742"/>
            <a:chOff x="0" y="0"/>
            <a:chExt cx="812800" cy="812800"/>
          </a:xfrm>
        </p:grpSpPr>
        <p:sp>
          <p:nvSpPr>
            <p:cNvPr id="57" name="Google Shape;57;p10"/>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DAC0C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58;p10"/>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9" name="Google Shape;59;p10"/>
          <p:cNvGrpSpPr/>
          <p:nvPr/>
        </p:nvGrpSpPr>
        <p:grpSpPr>
          <a:xfrm>
            <a:off x="9237027" y="7391258"/>
            <a:ext cx="590742" cy="590742"/>
            <a:chOff x="0" y="0"/>
            <a:chExt cx="812800" cy="812800"/>
          </a:xfrm>
        </p:grpSpPr>
        <p:sp>
          <p:nvSpPr>
            <p:cNvPr id="60" name="Google Shape;60;p10"/>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DAC0C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 name="Google Shape;61;p10"/>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2" name="Google Shape;62;p10"/>
          <p:cNvGrpSpPr/>
          <p:nvPr/>
        </p:nvGrpSpPr>
        <p:grpSpPr>
          <a:xfrm>
            <a:off x="684492" y="3670261"/>
            <a:ext cx="990665" cy="990665"/>
            <a:chOff x="0" y="0"/>
            <a:chExt cx="812800" cy="812800"/>
          </a:xfrm>
        </p:grpSpPr>
        <p:sp>
          <p:nvSpPr>
            <p:cNvPr id="63" name="Google Shape;63;p10"/>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DAC0C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 name="Google Shape;64;p10"/>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5" name="Google Shape;65;p10"/>
          <p:cNvGrpSpPr/>
          <p:nvPr/>
        </p:nvGrpSpPr>
        <p:grpSpPr>
          <a:xfrm>
            <a:off x="6855993" y="151740"/>
            <a:ext cx="2807802" cy="2868956"/>
            <a:chOff x="0" y="0"/>
            <a:chExt cx="3743736" cy="3825275"/>
          </a:xfrm>
        </p:grpSpPr>
        <p:sp>
          <p:nvSpPr>
            <p:cNvPr id="66" name="Google Shape;66;p10"/>
            <p:cNvSpPr/>
            <p:nvPr/>
          </p:nvSpPr>
          <p:spPr>
            <a:xfrm rot="8180287">
              <a:off x="1150726" y="-43000"/>
              <a:ext cx="1442283" cy="3911276"/>
            </a:xfrm>
            <a:custGeom>
              <a:avLst/>
              <a:gdLst/>
              <a:ahLst/>
              <a:cxnLst/>
              <a:rect l="l" t="t" r="r" b="b"/>
              <a:pathLst>
                <a:path w="1442283" h="3911276" extrusionOk="0">
                  <a:moveTo>
                    <a:pt x="0" y="0"/>
                  </a:moveTo>
                  <a:lnTo>
                    <a:pt x="1442283" y="0"/>
                  </a:lnTo>
                  <a:lnTo>
                    <a:pt x="1442283" y="3911276"/>
                  </a:lnTo>
                  <a:lnTo>
                    <a:pt x="0" y="391127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 name="Google Shape;67;p10"/>
            <p:cNvSpPr/>
            <p:nvPr/>
          </p:nvSpPr>
          <p:spPr>
            <a:xfrm>
              <a:off x="1871868" y="1837317"/>
              <a:ext cx="708506" cy="724309"/>
            </a:xfrm>
            <a:custGeom>
              <a:avLst/>
              <a:gdLst/>
              <a:ahLst/>
              <a:cxnLst/>
              <a:rect l="l" t="t" r="r" b="b"/>
              <a:pathLst>
                <a:path w="708506" h="724309" extrusionOk="0">
                  <a:moveTo>
                    <a:pt x="0" y="0"/>
                  </a:moveTo>
                  <a:lnTo>
                    <a:pt x="708506" y="0"/>
                  </a:lnTo>
                  <a:lnTo>
                    <a:pt x="708506" y="724309"/>
                  </a:lnTo>
                  <a:lnTo>
                    <a:pt x="0" y="72430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8" name="Google Shape;68;p10"/>
          <p:cNvGrpSpPr/>
          <p:nvPr/>
        </p:nvGrpSpPr>
        <p:grpSpPr>
          <a:xfrm rot="91455">
            <a:off x="924641" y="7335063"/>
            <a:ext cx="2490037" cy="3054699"/>
            <a:chOff x="0" y="0"/>
            <a:chExt cx="3320049" cy="4072932"/>
          </a:xfrm>
        </p:grpSpPr>
        <p:sp>
          <p:nvSpPr>
            <p:cNvPr id="69" name="Google Shape;69;p10"/>
            <p:cNvSpPr/>
            <p:nvPr/>
          </p:nvSpPr>
          <p:spPr>
            <a:xfrm rot="-1952880">
              <a:off x="938883" y="80828"/>
              <a:ext cx="1442283" cy="3911276"/>
            </a:xfrm>
            <a:custGeom>
              <a:avLst/>
              <a:gdLst/>
              <a:ahLst/>
              <a:cxnLst/>
              <a:rect l="l" t="t" r="r" b="b"/>
              <a:pathLst>
                <a:path w="1442283" h="3911276" extrusionOk="0">
                  <a:moveTo>
                    <a:pt x="0" y="0"/>
                  </a:moveTo>
                  <a:lnTo>
                    <a:pt x="1442283" y="0"/>
                  </a:lnTo>
                  <a:lnTo>
                    <a:pt x="1442283" y="3911276"/>
                  </a:lnTo>
                  <a:lnTo>
                    <a:pt x="0" y="391127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 name="Google Shape;70;p10"/>
            <p:cNvSpPr/>
            <p:nvPr/>
          </p:nvSpPr>
          <p:spPr>
            <a:xfrm>
              <a:off x="1660025" y="2446804"/>
              <a:ext cx="708506" cy="724309"/>
            </a:xfrm>
            <a:custGeom>
              <a:avLst/>
              <a:gdLst/>
              <a:ahLst/>
              <a:cxnLst/>
              <a:rect l="l" t="t" r="r" b="b"/>
              <a:pathLst>
                <a:path w="708506" h="724309" extrusionOk="0">
                  <a:moveTo>
                    <a:pt x="0" y="0"/>
                  </a:moveTo>
                  <a:lnTo>
                    <a:pt x="708506" y="0"/>
                  </a:lnTo>
                  <a:lnTo>
                    <a:pt x="708506" y="724308"/>
                  </a:lnTo>
                  <a:lnTo>
                    <a:pt x="0" y="72430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 name="Google Shape;71;p10"/>
            <p:cNvSpPr/>
            <p:nvPr/>
          </p:nvSpPr>
          <p:spPr>
            <a:xfrm>
              <a:off x="1115433" y="423269"/>
              <a:ext cx="708506" cy="724309"/>
            </a:xfrm>
            <a:custGeom>
              <a:avLst/>
              <a:gdLst/>
              <a:ahLst/>
              <a:cxnLst/>
              <a:rect l="l" t="t" r="r" b="b"/>
              <a:pathLst>
                <a:path w="708506" h="724309" extrusionOk="0">
                  <a:moveTo>
                    <a:pt x="0" y="0"/>
                  </a:moveTo>
                  <a:lnTo>
                    <a:pt x="708506" y="0"/>
                  </a:lnTo>
                  <a:lnTo>
                    <a:pt x="708506" y="724309"/>
                  </a:lnTo>
                  <a:lnTo>
                    <a:pt x="0" y="72430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7" name="Google Shape;77;p10"/>
          <p:cNvSpPr/>
          <p:nvPr/>
        </p:nvSpPr>
        <p:spPr>
          <a:xfrm>
            <a:off x="0" y="942385"/>
            <a:ext cx="1179825" cy="1287667"/>
          </a:xfrm>
          <a:custGeom>
            <a:avLst/>
            <a:gdLst/>
            <a:ahLst/>
            <a:cxnLst/>
            <a:rect l="l" t="t" r="r" b="b"/>
            <a:pathLst>
              <a:path w="1179825" h="1287667" extrusionOk="0">
                <a:moveTo>
                  <a:pt x="0" y="0"/>
                </a:moveTo>
                <a:lnTo>
                  <a:pt x="1179825" y="0"/>
                </a:lnTo>
                <a:lnTo>
                  <a:pt x="1179825" y="1287666"/>
                </a:lnTo>
                <a:lnTo>
                  <a:pt x="0" y="128766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8" name="Google Shape;78;p10"/>
          <p:cNvGrpSpPr/>
          <p:nvPr/>
        </p:nvGrpSpPr>
        <p:grpSpPr>
          <a:xfrm>
            <a:off x="16334404" y="5451837"/>
            <a:ext cx="590742" cy="590742"/>
            <a:chOff x="0" y="0"/>
            <a:chExt cx="812800" cy="812800"/>
          </a:xfrm>
        </p:grpSpPr>
        <p:sp>
          <p:nvSpPr>
            <p:cNvPr id="79" name="Google Shape;79;p10"/>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DAC0C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 name="Google Shape;80;p10"/>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81" name="Google Shape;81;p10"/>
          <p:cNvSpPr/>
          <p:nvPr/>
        </p:nvSpPr>
        <p:spPr>
          <a:xfrm rot="-3685437">
            <a:off x="17310276" y="5388872"/>
            <a:ext cx="2772276" cy="7518037"/>
          </a:xfrm>
          <a:custGeom>
            <a:avLst/>
            <a:gdLst/>
            <a:ahLst/>
            <a:cxnLst/>
            <a:rect l="l" t="t" r="r" b="b"/>
            <a:pathLst>
              <a:path w="2772276" h="7518037" extrusionOk="0">
                <a:moveTo>
                  <a:pt x="0" y="0"/>
                </a:moveTo>
                <a:lnTo>
                  <a:pt x="2772276" y="0"/>
                </a:lnTo>
                <a:lnTo>
                  <a:pt x="2772276" y="7518037"/>
                </a:lnTo>
                <a:lnTo>
                  <a:pt x="0" y="751803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 name="Google Shape;82;p10"/>
          <p:cNvSpPr txBox="1"/>
          <p:nvPr/>
        </p:nvSpPr>
        <p:spPr>
          <a:xfrm>
            <a:off x="10642124" y="4494735"/>
            <a:ext cx="4698562" cy="301621"/>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endParaRPr dirty="0"/>
          </a:p>
        </p:txBody>
      </p:sp>
      <p:pic>
        <p:nvPicPr>
          <p:cNvPr id="5" name="Picture 4" descr="A person holding a book&#10;&#10;Description automatically generated">
            <a:extLst>
              <a:ext uri="{FF2B5EF4-FFF2-40B4-BE49-F238E27FC236}">
                <a16:creationId xmlns:a16="http://schemas.microsoft.com/office/drawing/2014/main" id="{CECE39B8-D2A7-526E-9E59-2CBABB507BD6}"/>
              </a:ext>
            </a:extLst>
          </p:cNvPr>
          <p:cNvPicPr>
            <a:picLocks noChangeAspect="1"/>
          </p:cNvPicPr>
          <p:nvPr/>
        </p:nvPicPr>
        <p:blipFill>
          <a:blip r:embed="rId6"/>
          <a:stretch>
            <a:fillRect/>
          </a:stretch>
        </p:blipFill>
        <p:spPr>
          <a:xfrm>
            <a:off x="1590354" y="2125509"/>
            <a:ext cx="5794573" cy="7006886"/>
          </a:xfrm>
          <a:prstGeom prst="rect">
            <a:avLst/>
          </a:prstGeom>
        </p:spPr>
      </p:pic>
      <p:sp>
        <p:nvSpPr>
          <p:cNvPr id="13" name="Freeform 6">
            <a:extLst>
              <a:ext uri="{FF2B5EF4-FFF2-40B4-BE49-F238E27FC236}">
                <a16:creationId xmlns:a16="http://schemas.microsoft.com/office/drawing/2014/main" id="{C7664692-963C-B074-1478-686F4C64DEFC}"/>
              </a:ext>
            </a:extLst>
          </p:cNvPr>
          <p:cNvSpPr/>
          <p:nvPr/>
        </p:nvSpPr>
        <p:spPr>
          <a:xfrm>
            <a:off x="9144000" y="6254171"/>
            <a:ext cx="6533780" cy="2701036"/>
          </a:xfrm>
          <a:custGeom>
            <a:avLst/>
            <a:gdLst/>
            <a:ahLst/>
            <a:cxnLst/>
            <a:rect l="l" t="t" r="r" b="b"/>
            <a:pathLst>
              <a:path w="5606970" h="7628530">
                <a:moveTo>
                  <a:pt x="0" y="0"/>
                </a:moveTo>
                <a:lnTo>
                  <a:pt x="5606969" y="0"/>
                </a:lnTo>
                <a:lnTo>
                  <a:pt x="5606969" y="7628529"/>
                </a:lnTo>
                <a:lnTo>
                  <a:pt x="0" y="7628529"/>
                </a:lnTo>
                <a:lnTo>
                  <a:pt x="0" y="0"/>
                </a:lnTo>
                <a:close/>
              </a:path>
            </a:pathLst>
          </a:custGeom>
          <a:blipFill>
            <a:blip r:embed="rId7">
              <a:duotone>
                <a:prstClr val="black"/>
                <a:schemeClr val="accent2">
                  <a:tint val="45000"/>
                  <a:satMod val="400000"/>
                </a:schemeClr>
              </a:duotone>
            </a:blip>
            <a:stretch>
              <a:fillRect/>
            </a:stretch>
          </a:blipFill>
        </p:spPr>
        <p:txBody>
          <a:bodyPr/>
          <a:lstStyle/>
          <a:p>
            <a:pPr algn="ctr"/>
            <a:r>
              <a:rPr lang="en-IN" sz="4500" b="1" dirty="0">
                <a:solidFill>
                  <a:schemeClr val="bg1"/>
                </a:solidFill>
                <a:latin typeface="Bookman Old Style" panose="02050604050505020204" pitchFamily="18" charset="0"/>
              </a:rPr>
              <a:t>The Book of James</a:t>
            </a:r>
          </a:p>
          <a:p>
            <a:pPr algn="ctr"/>
            <a:r>
              <a:rPr lang="en-IN" sz="4500" dirty="0">
                <a:solidFill>
                  <a:schemeClr val="bg1"/>
                </a:solidFill>
                <a:latin typeface="Bookman Old Style" panose="02050604050505020204" pitchFamily="18" charset="0"/>
              </a:rPr>
              <a:t>Practical Christian Living </a:t>
            </a:r>
          </a:p>
          <a:p>
            <a:endParaRPr lang="en-IN" dirty="0">
              <a:solidFill>
                <a:schemeClr val="bg1"/>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38"/>
        <p:cNvGrpSpPr/>
        <p:nvPr/>
      </p:nvGrpSpPr>
      <p:grpSpPr>
        <a:xfrm>
          <a:off x="0" y="0"/>
          <a:ext cx="0" cy="0"/>
          <a:chOff x="0" y="0"/>
          <a:chExt cx="0" cy="0"/>
        </a:xfrm>
      </p:grpSpPr>
      <p:grpSp>
        <p:nvGrpSpPr>
          <p:cNvPr id="139" name="Google Shape;139;p14"/>
          <p:cNvGrpSpPr/>
          <p:nvPr/>
        </p:nvGrpSpPr>
        <p:grpSpPr>
          <a:xfrm>
            <a:off x="1165434" y="3013307"/>
            <a:ext cx="6086267" cy="5949623"/>
            <a:chOff x="0" y="-47625"/>
            <a:chExt cx="2352359" cy="2299545"/>
          </a:xfrm>
        </p:grpSpPr>
        <p:sp>
          <p:nvSpPr>
            <p:cNvPr id="140" name="Google Shape;140;p14"/>
            <p:cNvSpPr/>
            <p:nvPr/>
          </p:nvSpPr>
          <p:spPr>
            <a:xfrm>
              <a:off x="0" y="0"/>
              <a:ext cx="2352359" cy="2251920"/>
            </a:xfrm>
            <a:custGeom>
              <a:avLst/>
              <a:gdLst/>
              <a:ahLst/>
              <a:cxnLst/>
              <a:rect l="l" t="t" r="r" b="b"/>
              <a:pathLst>
                <a:path w="2352359" h="2251920" extrusionOk="0">
                  <a:moveTo>
                    <a:pt x="63602" y="0"/>
                  </a:moveTo>
                  <a:lnTo>
                    <a:pt x="2288757" y="0"/>
                  </a:lnTo>
                  <a:cubicBezTo>
                    <a:pt x="2305625" y="0"/>
                    <a:pt x="2321803" y="6701"/>
                    <a:pt x="2333730" y="18628"/>
                  </a:cubicBezTo>
                  <a:cubicBezTo>
                    <a:pt x="2345658" y="30556"/>
                    <a:pt x="2352359" y="46733"/>
                    <a:pt x="2352359" y="63602"/>
                  </a:cubicBezTo>
                  <a:lnTo>
                    <a:pt x="2352359" y="2188319"/>
                  </a:lnTo>
                  <a:cubicBezTo>
                    <a:pt x="2352359" y="2223445"/>
                    <a:pt x="2323883" y="2251920"/>
                    <a:pt x="2288757" y="2251920"/>
                  </a:cubicBezTo>
                  <a:lnTo>
                    <a:pt x="63602" y="2251920"/>
                  </a:lnTo>
                  <a:cubicBezTo>
                    <a:pt x="28475" y="2251920"/>
                    <a:pt x="0" y="2223445"/>
                    <a:pt x="0" y="2188319"/>
                  </a:cubicBezTo>
                  <a:lnTo>
                    <a:pt x="0" y="63602"/>
                  </a:lnTo>
                  <a:cubicBezTo>
                    <a:pt x="0" y="28475"/>
                    <a:pt x="28475" y="0"/>
                    <a:pt x="63602" y="0"/>
                  </a:cubicBez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141;p14"/>
            <p:cNvSpPr txBox="1"/>
            <p:nvPr/>
          </p:nvSpPr>
          <p:spPr>
            <a:xfrm>
              <a:off x="0" y="-47625"/>
              <a:ext cx="2352359" cy="229954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42" name="Google Shape;142;p14"/>
          <p:cNvSpPr/>
          <p:nvPr/>
        </p:nvSpPr>
        <p:spPr>
          <a:xfrm rot="10558850">
            <a:off x="-2860554" y="7506615"/>
            <a:ext cx="11032561" cy="8743304"/>
          </a:xfrm>
          <a:custGeom>
            <a:avLst/>
            <a:gdLst/>
            <a:ahLst/>
            <a:cxnLst/>
            <a:rect l="l" t="t" r="r" b="b"/>
            <a:pathLst>
              <a:path w="11032561" h="8743304" extrusionOk="0">
                <a:moveTo>
                  <a:pt x="0" y="0"/>
                </a:moveTo>
                <a:lnTo>
                  <a:pt x="11032561" y="0"/>
                </a:lnTo>
                <a:lnTo>
                  <a:pt x="11032561" y="8743305"/>
                </a:lnTo>
                <a:lnTo>
                  <a:pt x="0" y="8743305"/>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3" name="Google Shape;143;p14"/>
          <p:cNvGrpSpPr/>
          <p:nvPr/>
        </p:nvGrpSpPr>
        <p:grpSpPr>
          <a:xfrm>
            <a:off x="1935084" y="1695450"/>
            <a:ext cx="590742" cy="590742"/>
            <a:chOff x="0" y="0"/>
            <a:chExt cx="812800" cy="812800"/>
          </a:xfrm>
        </p:grpSpPr>
        <p:sp>
          <p:nvSpPr>
            <p:cNvPr id="144" name="Google Shape;144;p14"/>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14"/>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46" name="Google Shape;146;p14"/>
          <p:cNvSpPr/>
          <p:nvPr/>
        </p:nvSpPr>
        <p:spPr>
          <a:xfrm rot="10369976">
            <a:off x="15364378" y="-2030447"/>
            <a:ext cx="12162292" cy="9638617"/>
          </a:xfrm>
          <a:custGeom>
            <a:avLst/>
            <a:gdLst/>
            <a:ahLst/>
            <a:cxnLst/>
            <a:rect l="l" t="t" r="r" b="b"/>
            <a:pathLst>
              <a:path w="12162292" h="9638617" extrusionOk="0">
                <a:moveTo>
                  <a:pt x="0" y="0"/>
                </a:moveTo>
                <a:lnTo>
                  <a:pt x="12162293" y="0"/>
                </a:lnTo>
                <a:lnTo>
                  <a:pt x="12162293" y="9638616"/>
                </a:lnTo>
                <a:lnTo>
                  <a:pt x="0" y="963861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7" name="Google Shape;147;p14"/>
          <p:cNvGrpSpPr/>
          <p:nvPr/>
        </p:nvGrpSpPr>
        <p:grpSpPr>
          <a:xfrm>
            <a:off x="15814318" y="672205"/>
            <a:ext cx="590742" cy="590742"/>
            <a:chOff x="0" y="0"/>
            <a:chExt cx="812800" cy="812800"/>
          </a:xfrm>
        </p:grpSpPr>
        <p:sp>
          <p:nvSpPr>
            <p:cNvPr id="148" name="Google Shape;148;p14"/>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14"/>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50" name="Google Shape;150;p14"/>
          <p:cNvGrpSpPr/>
          <p:nvPr/>
        </p:nvGrpSpPr>
        <p:grpSpPr>
          <a:xfrm>
            <a:off x="12690048" y="8667558"/>
            <a:ext cx="590742" cy="590742"/>
            <a:chOff x="0" y="0"/>
            <a:chExt cx="812800" cy="812800"/>
          </a:xfrm>
        </p:grpSpPr>
        <p:sp>
          <p:nvSpPr>
            <p:cNvPr id="151" name="Google Shape;151;p14"/>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14"/>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53" name="Google Shape;153;p14"/>
          <p:cNvSpPr/>
          <p:nvPr/>
        </p:nvSpPr>
        <p:spPr>
          <a:xfrm>
            <a:off x="1175463" y="2708668"/>
            <a:ext cx="1956636" cy="2731415"/>
          </a:xfrm>
          <a:custGeom>
            <a:avLst/>
            <a:gdLst/>
            <a:ahLst/>
            <a:cxnLst/>
            <a:rect l="l" t="t" r="r" b="b"/>
            <a:pathLst>
              <a:path w="7071128" h="6549632" extrusionOk="0">
                <a:moveTo>
                  <a:pt x="0" y="0"/>
                </a:moveTo>
                <a:lnTo>
                  <a:pt x="7071128" y="0"/>
                </a:lnTo>
                <a:lnTo>
                  <a:pt x="7071128" y="6549632"/>
                </a:lnTo>
                <a:lnTo>
                  <a:pt x="0" y="654963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154;p14"/>
          <p:cNvSpPr txBox="1"/>
          <p:nvPr/>
        </p:nvSpPr>
        <p:spPr>
          <a:xfrm>
            <a:off x="7524602" y="5081545"/>
            <a:ext cx="10157754" cy="1723549"/>
          </a:xfrm>
          <a:prstGeom prst="rect">
            <a:avLst/>
          </a:prstGeom>
          <a:noFill/>
          <a:ln>
            <a:noFill/>
          </a:ln>
        </p:spPr>
        <p:txBody>
          <a:bodyPr spcFirstLastPara="1" wrap="square" lIns="0" tIns="0" rIns="0" bIns="0" anchor="t" anchorCtr="0">
            <a:spAutoFit/>
          </a:bodyPr>
          <a:lstStyle/>
          <a:p>
            <a:r>
              <a:rPr lang="en-IN" sz="2800" dirty="0"/>
              <a:t>~ Memorize James 5:16: "The prayer of a righteous person is powerful and effective." </a:t>
            </a:r>
          </a:p>
          <a:p>
            <a:r>
              <a:rPr lang="en-IN" sz="2800" dirty="0"/>
              <a:t>~ After memorizing, write down three ways you will use prayer in your life, including specific situations or people you will pray for.</a:t>
            </a:r>
          </a:p>
        </p:txBody>
      </p:sp>
      <p:sp>
        <p:nvSpPr>
          <p:cNvPr id="155" name="Google Shape;155;p14"/>
          <p:cNvSpPr txBox="1"/>
          <p:nvPr/>
        </p:nvSpPr>
        <p:spPr>
          <a:xfrm>
            <a:off x="7524602" y="3362883"/>
            <a:ext cx="10442564" cy="1292662"/>
          </a:xfrm>
          <a:prstGeom prst="rect">
            <a:avLst/>
          </a:prstGeom>
          <a:noFill/>
          <a:ln>
            <a:noFill/>
          </a:ln>
        </p:spPr>
        <p:txBody>
          <a:bodyPr spcFirstLastPara="1" wrap="square" lIns="0" tIns="0" rIns="0" bIns="0" anchor="t" anchorCtr="0">
            <a:spAutoFit/>
          </a:bodyPr>
          <a:lstStyle/>
          <a:p>
            <a:r>
              <a:rPr lang="en-IN" sz="2800" dirty="0"/>
              <a:t>~ Reflect on how you manage your resources and treat others.</a:t>
            </a:r>
          </a:p>
          <a:p>
            <a:r>
              <a:rPr lang="en-IN" sz="2800" dirty="0"/>
              <a:t>~ Spend a few minutes in prayer asking for insight.</a:t>
            </a:r>
          </a:p>
          <a:p>
            <a:r>
              <a:rPr lang="en-IN" sz="2800" dirty="0"/>
              <a:t>~ Write down specific actions you will take to address any issues.</a:t>
            </a:r>
          </a:p>
        </p:txBody>
      </p:sp>
      <p:sp>
        <p:nvSpPr>
          <p:cNvPr id="156" name="Google Shape;156;p14"/>
          <p:cNvSpPr txBox="1"/>
          <p:nvPr/>
        </p:nvSpPr>
        <p:spPr>
          <a:xfrm>
            <a:off x="4417552" y="5726607"/>
            <a:ext cx="3306074" cy="59093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200" b="1" dirty="0">
                <a:solidFill>
                  <a:srgbClr val="31416D"/>
                </a:solidFill>
                <a:latin typeface="Merriweather"/>
                <a:ea typeface="Merriweather"/>
                <a:cs typeface="Merriweather"/>
                <a:sym typeface="Merriweather"/>
              </a:rPr>
              <a:t>MEMORIZE</a:t>
            </a:r>
            <a:endParaRPr dirty="0"/>
          </a:p>
        </p:txBody>
      </p:sp>
      <p:sp>
        <p:nvSpPr>
          <p:cNvPr id="157" name="Google Shape;157;p14"/>
          <p:cNvSpPr txBox="1"/>
          <p:nvPr/>
        </p:nvSpPr>
        <p:spPr>
          <a:xfrm>
            <a:off x="4610356" y="3752244"/>
            <a:ext cx="3306074" cy="59093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200" b="1" dirty="0">
                <a:solidFill>
                  <a:srgbClr val="31416D"/>
                </a:solidFill>
                <a:latin typeface="Merriweather"/>
                <a:ea typeface="Merriweather"/>
                <a:cs typeface="Merriweather"/>
                <a:sym typeface="Merriweather"/>
              </a:rPr>
              <a:t>REFLECT</a:t>
            </a:r>
            <a:endParaRPr dirty="0"/>
          </a:p>
        </p:txBody>
      </p:sp>
      <p:sp>
        <p:nvSpPr>
          <p:cNvPr id="160" name="Google Shape;160;p14"/>
          <p:cNvSpPr txBox="1"/>
          <p:nvPr/>
        </p:nvSpPr>
        <p:spPr>
          <a:xfrm>
            <a:off x="4208568" y="967576"/>
            <a:ext cx="10210358" cy="73866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IN" sz="4000" b="1"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Task based on Chapter 5</a:t>
            </a:r>
          </a:p>
        </p:txBody>
      </p:sp>
      <p:sp>
        <p:nvSpPr>
          <p:cNvPr id="161" name="Google Shape;161;p14"/>
          <p:cNvSpPr txBox="1"/>
          <p:nvPr/>
        </p:nvSpPr>
        <p:spPr>
          <a:xfrm>
            <a:off x="3242779" y="3183614"/>
            <a:ext cx="1062600" cy="1077300"/>
          </a:xfrm>
          <a:prstGeom prst="rect">
            <a:avLst/>
          </a:prstGeom>
          <a:noFill/>
          <a:ln>
            <a:noFill/>
          </a:ln>
        </p:spPr>
        <p:txBody>
          <a:bodyPr spcFirstLastPara="1" wrap="square" lIns="0" tIns="0" rIns="0" bIns="0" anchor="t" anchorCtr="0">
            <a:spAutoFit/>
          </a:bodyPr>
          <a:lstStyle/>
          <a:p>
            <a:pPr marL="0" marR="0" lvl="0" indent="0" algn="just" rtl="0">
              <a:lnSpc>
                <a:spcPct val="140005"/>
              </a:lnSpc>
              <a:spcBef>
                <a:spcPts val="0"/>
              </a:spcBef>
              <a:spcAft>
                <a:spcPts val="0"/>
              </a:spcAft>
              <a:buNone/>
            </a:pPr>
            <a:r>
              <a:rPr lang="en-US" sz="6999" dirty="0">
                <a:solidFill>
                  <a:srgbClr val="31416D"/>
                </a:solidFill>
                <a:latin typeface="Arial"/>
                <a:ea typeface="Arial"/>
                <a:cs typeface="Arial"/>
                <a:sym typeface="Arial"/>
              </a:rPr>
              <a:t>01</a:t>
            </a:r>
            <a:endParaRPr dirty="0"/>
          </a:p>
        </p:txBody>
      </p:sp>
      <p:sp>
        <p:nvSpPr>
          <p:cNvPr id="162" name="Google Shape;162;p14"/>
          <p:cNvSpPr txBox="1"/>
          <p:nvPr/>
        </p:nvSpPr>
        <p:spPr>
          <a:xfrm>
            <a:off x="3214024" y="5183947"/>
            <a:ext cx="1578300" cy="1077300"/>
          </a:xfrm>
          <a:prstGeom prst="rect">
            <a:avLst/>
          </a:prstGeom>
          <a:noFill/>
          <a:ln>
            <a:noFill/>
          </a:ln>
        </p:spPr>
        <p:txBody>
          <a:bodyPr spcFirstLastPara="1" wrap="square" lIns="0" tIns="0" rIns="0" bIns="0" anchor="t" anchorCtr="0">
            <a:spAutoFit/>
          </a:bodyPr>
          <a:lstStyle/>
          <a:p>
            <a:pPr marL="0" marR="0" lvl="0" indent="0" algn="just" rtl="0">
              <a:lnSpc>
                <a:spcPct val="140005"/>
              </a:lnSpc>
              <a:spcBef>
                <a:spcPts val="0"/>
              </a:spcBef>
              <a:spcAft>
                <a:spcPts val="0"/>
              </a:spcAft>
              <a:buNone/>
            </a:pPr>
            <a:r>
              <a:rPr lang="en-US" sz="6999" dirty="0">
                <a:solidFill>
                  <a:srgbClr val="31416D"/>
                </a:solidFill>
                <a:latin typeface="Arial"/>
                <a:ea typeface="Arial"/>
                <a:cs typeface="Arial"/>
                <a:sym typeface="Arial"/>
              </a:rPr>
              <a:t>02</a:t>
            </a:r>
            <a:endParaRPr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57">
                                            <p:txEl>
                                              <p:pRg st="0" end="0"/>
                                            </p:txEl>
                                          </p:spTgt>
                                        </p:tgtEl>
                                        <p:attrNameLst>
                                          <p:attrName>style.visibility</p:attrName>
                                        </p:attrNameLst>
                                      </p:cBhvr>
                                      <p:to>
                                        <p:strVal val="visible"/>
                                      </p:to>
                                    </p:set>
                                    <p:animEffect transition="in" filter="fade">
                                      <p:cBhvr>
                                        <p:cTn id="7" dur="2000"/>
                                        <p:tgtEl>
                                          <p:spTgt spid="157">
                                            <p:txEl>
                                              <p:pRg st="0" end="0"/>
                                            </p:txEl>
                                          </p:spTgt>
                                        </p:tgtEl>
                                      </p:cBhvr>
                                    </p:animEffect>
                                    <p:anim calcmode="lin" valueType="num">
                                      <p:cBhvr>
                                        <p:cTn id="8" dur="2000" fill="hold"/>
                                        <p:tgtEl>
                                          <p:spTgt spid="157">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15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5">
                                            <p:txEl>
                                              <p:pRg st="0" end="0"/>
                                            </p:txEl>
                                          </p:spTgt>
                                        </p:tgtEl>
                                        <p:attrNameLst>
                                          <p:attrName>style.visibility</p:attrName>
                                        </p:attrNameLst>
                                      </p:cBhvr>
                                      <p:to>
                                        <p:strVal val="visible"/>
                                      </p:to>
                                    </p:set>
                                    <p:animEffect transition="in" filter="fade">
                                      <p:cBhvr>
                                        <p:cTn id="14" dur="500"/>
                                        <p:tgtEl>
                                          <p:spTgt spid="15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5">
                                            <p:txEl>
                                              <p:pRg st="1" end="1"/>
                                            </p:txEl>
                                          </p:spTgt>
                                        </p:tgtEl>
                                        <p:attrNameLst>
                                          <p:attrName>style.visibility</p:attrName>
                                        </p:attrNameLst>
                                      </p:cBhvr>
                                      <p:to>
                                        <p:strVal val="visible"/>
                                      </p:to>
                                    </p:set>
                                    <p:animEffect transition="in" filter="fade">
                                      <p:cBhvr>
                                        <p:cTn id="19" dur="500"/>
                                        <p:tgtEl>
                                          <p:spTgt spid="15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5">
                                            <p:txEl>
                                              <p:pRg st="2" end="2"/>
                                            </p:txEl>
                                          </p:spTgt>
                                        </p:tgtEl>
                                        <p:attrNameLst>
                                          <p:attrName>style.visibility</p:attrName>
                                        </p:attrNameLst>
                                      </p:cBhvr>
                                      <p:to>
                                        <p:strVal val="visible"/>
                                      </p:to>
                                    </p:set>
                                    <p:animEffect transition="in" filter="fade">
                                      <p:cBhvr>
                                        <p:cTn id="24" dur="500"/>
                                        <p:tgtEl>
                                          <p:spTgt spid="15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156">
                                            <p:txEl>
                                              <p:pRg st="0" end="0"/>
                                            </p:txEl>
                                          </p:spTgt>
                                        </p:tgtEl>
                                        <p:attrNameLst>
                                          <p:attrName>style.visibility</p:attrName>
                                        </p:attrNameLst>
                                      </p:cBhvr>
                                      <p:to>
                                        <p:strVal val="visible"/>
                                      </p:to>
                                    </p:set>
                                    <p:animEffect transition="in" filter="fade">
                                      <p:cBhvr>
                                        <p:cTn id="29" dur="2000"/>
                                        <p:tgtEl>
                                          <p:spTgt spid="156">
                                            <p:txEl>
                                              <p:pRg st="0" end="0"/>
                                            </p:txEl>
                                          </p:spTgt>
                                        </p:tgtEl>
                                      </p:cBhvr>
                                    </p:animEffect>
                                    <p:anim calcmode="lin" valueType="num">
                                      <p:cBhvr>
                                        <p:cTn id="30" dur="2000" fill="hold"/>
                                        <p:tgtEl>
                                          <p:spTgt spid="156">
                                            <p:txEl>
                                              <p:pRg st="0" end="0"/>
                                            </p:txEl>
                                          </p:spTgt>
                                        </p:tgtEl>
                                        <p:attrNameLst>
                                          <p:attrName>ppt_w</p:attrName>
                                        </p:attrNameLst>
                                      </p:cBhvr>
                                      <p:tavLst>
                                        <p:tav tm="0" fmla="#ppt_w*sin(2.5*pi*$)">
                                          <p:val>
                                            <p:fltVal val="0"/>
                                          </p:val>
                                        </p:tav>
                                        <p:tav tm="100000">
                                          <p:val>
                                            <p:fltVal val="1"/>
                                          </p:val>
                                        </p:tav>
                                      </p:tavLst>
                                    </p:anim>
                                    <p:anim calcmode="lin" valueType="num">
                                      <p:cBhvr>
                                        <p:cTn id="31" dur="2000" fill="hold"/>
                                        <p:tgtEl>
                                          <p:spTgt spid="15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4">
                                            <p:txEl>
                                              <p:pRg st="0" end="0"/>
                                            </p:txEl>
                                          </p:spTgt>
                                        </p:tgtEl>
                                        <p:attrNameLst>
                                          <p:attrName>style.visibility</p:attrName>
                                        </p:attrNameLst>
                                      </p:cBhvr>
                                      <p:to>
                                        <p:strVal val="visible"/>
                                      </p:to>
                                    </p:set>
                                    <p:animEffect transition="in" filter="fade">
                                      <p:cBhvr>
                                        <p:cTn id="36" dur="1000"/>
                                        <p:tgtEl>
                                          <p:spTgt spid="154">
                                            <p:txEl>
                                              <p:pRg st="0" end="0"/>
                                            </p:txEl>
                                          </p:spTgt>
                                        </p:tgtEl>
                                      </p:cBhvr>
                                    </p:animEffect>
                                    <p:anim calcmode="lin" valueType="num">
                                      <p:cBhvr>
                                        <p:cTn id="37" dur="1000" fill="hold"/>
                                        <p:tgtEl>
                                          <p:spTgt spid="154">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54">
                                            <p:txEl>
                                              <p:pRg st="1" end="1"/>
                                            </p:txEl>
                                          </p:spTgt>
                                        </p:tgtEl>
                                        <p:attrNameLst>
                                          <p:attrName>style.visibility</p:attrName>
                                        </p:attrNameLst>
                                      </p:cBhvr>
                                      <p:to>
                                        <p:strVal val="visible"/>
                                      </p:to>
                                    </p:set>
                                    <p:animEffect transition="in" filter="fade">
                                      <p:cBhvr>
                                        <p:cTn id="43" dur="1000"/>
                                        <p:tgtEl>
                                          <p:spTgt spid="154">
                                            <p:txEl>
                                              <p:pRg st="1" end="1"/>
                                            </p:txEl>
                                          </p:spTgt>
                                        </p:tgtEl>
                                      </p:cBhvr>
                                    </p:animEffect>
                                    <p:anim calcmode="lin" valueType="num">
                                      <p:cBhvr>
                                        <p:cTn id="44" dur="1000" fill="hold"/>
                                        <p:tgtEl>
                                          <p:spTgt spid="154">
                                            <p:txEl>
                                              <p:pRg st="1" end="1"/>
                                            </p:txEl>
                                          </p:spTgt>
                                        </p:tgtEl>
                                        <p:attrNameLst>
                                          <p:attrName>ppt_x</p:attrName>
                                        </p:attrNameLst>
                                      </p:cBhvr>
                                      <p:tavLst>
                                        <p:tav tm="0">
                                          <p:val>
                                            <p:strVal val="#ppt_x"/>
                                          </p:val>
                                        </p:tav>
                                        <p:tav tm="100000">
                                          <p:val>
                                            <p:strVal val="#ppt_x"/>
                                          </p:val>
                                        </p:tav>
                                      </p:tavLst>
                                    </p:anim>
                                    <p:anim calcmode="lin" valueType="num">
                                      <p:cBhvr>
                                        <p:cTn id="45" dur="1000" fill="hold"/>
                                        <p:tgtEl>
                                          <p:spTgt spid="15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7"/>
          <p:cNvSpPr txBox="1"/>
          <p:nvPr/>
        </p:nvSpPr>
        <p:spPr>
          <a:xfrm>
            <a:off x="3008319" y="2773620"/>
            <a:ext cx="13803280" cy="5416868"/>
          </a:xfrm>
          <a:prstGeom prst="rect">
            <a:avLst/>
          </a:prstGeom>
          <a:noFill/>
          <a:ln>
            <a:noFill/>
          </a:ln>
        </p:spPr>
        <p:txBody>
          <a:bodyPr spcFirstLastPara="1" wrap="square" lIns="0" tIns="0" rIns="0" bIns="0" anchor="t" anchorCtr="0">
            <a:spAutoFit/>
          </a:bodyPr>
          <a:lstStyle/>
          <a:p>
            <a:pPr algn="l"/>
            <a:r>
              <a:rPr lang="en-GB" sz="4400" b="1" dirty="0"/>
              <a:t>Proverbs 18:21 </a:t>
            </a:r>
            <a:r>
              <a:rPr lang="en-GB" sz="4400" dirty="0"/>
              <a:t>states that “The tongue has the power of life and death.”</a:t>
            </a:r>
          </a:p>
          <a:p>
            <a:pPr algn="l"/>
            <a:endParaRPr lang="en-GB" sz="4400" dirty="0"/>
          </a:p>
          <a:p>
            <a:pPr algn="l"/>
            <a:r>
              <a:rPr lang="en-GB" sz="4400" dirty="0"/>
              <a:t>~ Speaking </a:t>
            </a:r>
            <a:r>
              <a:rPr lang="en-GB" sz="4400" b="1" dirty="0"/>
              <a:t>positive affirmations rooted in Scripture </a:t>
            </a:r>
            <a:r>
              <a:rPr lang="en-GB" sz="4400" dirty="0"/>
              <a:t>helps us choose words that bring life, encouragement, and hope.</a:t>
            </a:r>
          </a:p>
          <a:p>
            <a:pPr algn="l"/>
            <a:endParaRPr lang="en-GB" sz="4400" dirty="0"/>
          </a:p>
          <a:p>
            <a:pPr algn="l"/>
            <a:endParaRPr lang="en-GB" sz="4400" b="0" i="0" dirty="0">
              <a:solidFill>
                <a:srgbClr val="000000"/>
              </a:solidFill>
              <a:effectLst/>
              <a:highlight>
                <a:srgbClr val="FFFFFF"/>
              </a:highlight>
              <a:latin typeface="system-ui"/>
            </a:endParaRPr>
          </a:p>
        </p:txBody>
      </p:sp>
      <p:sp>
        <p:nvSpPr>
          <p:cNvPr id="431" name="Google Shape;431;p27"/>
          <p:cNvSpPr/>
          <p:nvPr/>
        </p:nvSpPr>
        <p:spPr>
          <a:xfrm rot="3421705">
            <a:off x="2138375" y="-1920337"/>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32" name="Google Shape;432;p27"/>
          <p:cNvSpPr/>
          <p:nvPr/>
        </p:nvSpPr>
        <p:spPr>
          <a:xfrm rot="-7646910">
            <a:off x="14945237" y="5444215"/>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684329"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5089725" y="8749207"/>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7104290" y="6853796"/>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269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1"/>
          <p:cNvSpPr/>
          <p:nvPr/>
        </p:nvSpPr>
        <p:spPr>
          <a:xfrm rot="7604694">
            <a:off x="14570898" y="7603775"/>
            <a:ext cx="6334400" cy="5020012"/>
          </a:xfrm>
          <a:custGeom>
            <a:avLst/>
            <a:gdLst/>
            <a:ahLst/>
            <a:cxnLst/>
            <a:rect l="l" t="t" r="r" b="b"/>
            <a:pathLst>
              <a:path w="6334400" h="5020012" extrusionOk="0">
                <a:moveTo>
                  <a:pt x="0" y="0"/>
                </a:moveTo>
                <a:lnTo>
                  <a:pt x="6334400" y="0"/>
                </a:lnTo>
                <a:lnTo>
                  <a:pt x="6334400" y="5020012"/>
                </a:lnTo>
                <a:lnTo>
                  <a:pt x="0" y="502001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88;p11"/>
          <p:cNvSpPr txBox="1"/>
          <p:nvPr/>
        </p:nvSpPr>
        <p:spPr>
          <a:xfrm>
            <a:off x="13134295" y="3885400"/>
            <a:ext cx="3974294" cy="603242"/>
          </a:xfrm>
          <a:prstGeom prst="rect">
            <a:avLst/>
          </a:prstGeom>
          <a:noFill/>
          <a:ln>
            <a:noFill/>
          </a:ln>
        </p:spPr>
        <p:txBody>
          <a:bodyPr spcFirstLastPara="1" wrap="square" lIns="0" tIns="0" rIns="0" bIns="0" anchor="t" anchorCtr="0">
            <a:spAutoFit/>
          </a:bodyPr>
          <a:lstStyle/>
          <a:p>
            <a:pPr marL="453392" marR="0" lvl="1" indent="-226696" algn="l" rtl="0">
              <a:lnSpc>
                <a:spcPct val="140000"/>
              </a:lnSpc>
              <a:spcBef>
                <a:spcPts val="0"/>
              </a:spcBef>
              <a:spcAft>
                <a:spcPts val="0"/>
              </a:spcAft>
              <a:buClr>
                <a:srgbClr val="000000"/>
              </a:buClr>
              <a:buSzPts val="2100"/>
              <a:buFont typeface="Arial"/>
              <a:buChar char="•"/>
            </a:pPr>
            <a:endParaRPr lang="en-IN" dirty="0"/>
          </a:p>
          <a:p>
            <a:pPr marL="453392" marR="0" lvl="1" indent="-226696" algn="l" rtl="0">
              <a:lnSpc>
                <a:spcPct val="140000"/>
              </a:lnSpc>
              <a:spcBef>
                <a:spcPts val="0"/>
              </a:spcBef>
              <a:spcAft>
                <a:spcPts val="0"/>
              </a:spcAft>
              <a:buClr>
                <a:srgbClr val="000000"/>
              </a:buClr>
              <a:buSzPts val="2100"/>
              <a:buFont typeface="Arial"/>
              <a:buChar char="•"/>
            </a:pPr>
            <a:endParaRPr dirty="0"/>
          </a:p>
        </p:txBody>
      </p:sp>
      <p:sp>
        <p:nvSpPr>
          <p:cNvPr id="91" name="Google Shape;91;p11"/>
          <p:cNvSpPr/>
          <p:nvPr/>
        </p:nvSpPr>
        <p:spPr>
          <a:xfrm rot="-1945552">
            <a:off x="-99531" y="7396922"/>
            <a:ext cx="1372767" cy="3722758"/>
          </a:xfrm>
          <a:custGeom>
            <a:avLst/>
            <a:gdLst/>
            <a:ahLst/>
            <a:cxnLst/>
            <a:rect l="l" t="t" r="r" b="b"/>
            <a:pathLst>
              <a:path w="1372767" h="3722758" extrusionOk="0">
                <a:moveTo>
                  <a:pt x="0" y="0"/>
                </a:moveTo>
                <a:lnTo>
                  <a:pt x="1372767" y="0"/>
                </a:lnTo>
                <a:lnTo>
                  <a:pt x="1372767" y="3722757"/>
                </a:lnTo>
                <a:lnTo>
                  <a:pt x="0" y="372275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1"/>
          <p:cNvSpPr/>
          <p:nvPr/>
        </p:nvSpPr>
        <p:spPr>
          <a:xfrm rot="9875860">
            <a:off x="16673588" y="-503892"/>
            <a:ext cx="1517332" cy="4114800"/>
          </a:xfrm>
          <a:custGeom>
            <a:avLst/>
            <a:gdLst/>
            <a:ahLst/>
            <a:cxnLst/>
            <a:rect l="l" t="t" r="r" b="b"/>
            <a:pathLst>
              <a:path w="1517332" h="4114800" extrusionOk="0">
                <a:moveTo>
                  <a:pt x="0" y="0"/>
                </a:moveTo>
                <a:lnTo>
                  <a:pt x="1517333" y="0"/>
                </a:lnTo>
                <a:lnTo>
                  <a:pt x="1517333" y="4114800"/>
                </a:lnTo>
                <a:lnTo>
                  <a:pt x="0" y="41148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11"/>
          <p:cNvSpPr/>
          <p:nvPr/>
        </p:nvSpPr>
        <p:spPr>
          <a:xfrm>
            <a:off x="-77339" y="8153650"/>
            <a:ext cx="1795970" cy="1960131"/>
          </a:xfrm>
          <a:custGeom>
            <a:avLst/>
            <a:gdLst/>
            <a:ahLst/>
            <a:cxnLst/>
            <a:rect l="l" t="t" r="r" b="b"/>
            <a:pathLst>
              <a:path w="1795970" h="1960131" extrusionOk="0">
                <a:moveTo>
                  <a:pt x="0" y="0"/>
                </a:moveTo>
                <a:lnTo>
                  <a:pt x="1795970" y="0"/>
                </a:lnTo>
                <a:lnTo>
                  <a:pt x="1795970" y="1960131"/>
                </a:lnTo>
                <a:lnTo>
                  <a:pt x="0" y="196013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98;p11"/>
          <p:cNvSpPr/>
          <p:nvPr/>
        </p:nvSpPr>
        <p:spPr>
          <a:xfrm>
            <a:off x="16933006" y="202978"/>
            <a:ext cx="1237424" cy="1350531"/>
          </a:xfrm>
          <a:custGeom>
            <a:avLst/>
            <a:gdLst/>
            <a:ahLst/>
            <a:cxnLst/>
            <a:rect l="l" t="t" r="r" b="b"/>
            <a:pathLst>
              <a:path w="1237424" h="1350531" extrusionOk="0">
                <a:moveTo>
                  <a:pt x="0" y="0"/>
                </a:moveTo>
                <a:lnTo>
                  <a:pt x="1237424" y="0"/>
                </a:lnTo>
                <a:lnTo>
                  <a:pt x="1237424" y="1350530"/>
                </a:lnTo>
                <a:lnTo>
                  <a:pt x="0" y="135053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42CACB9-DC7D-B501-7043-14D6079112C4}"/>
              </a:ext>
            </a:extLst>
          </p:cNvPr>
          <p:cNvSpPr txBox="1"/>
          <p:nvPr/>
        </p:nvSpPr>
        <p:spPr>
          <a:xfrm>
            <a:off x="2655518" y="1302707"/>
            <a:ext cx="13240011" cy="2062103"/>
          </a:xfrm>
          <a:prstGeom prst="rect">
            <a:avLst/>
          </a:prstGeom>
          <a:noFill/>
        </p:spPr>
        <p:txBody>
          <a:bodyPr wrap="square" rtlCol="0">
            <a:spAutoFit/>
          </a:bodyPr>
          <a:lstStyle/>
          <a:p>
            <a:pPr algn="ctr"/>
            <a:r>
              <a:rPr lang="en-GB" sz="5400" b="1" dirty="0">
                <a:solidFill>
                  <a:schemeClr val="accent2">
                    <a:lumMod val="75000"/>
                  </a:schemeClr>
                </a:solidFill>
                <a:latin typeface="Brush Script MT" panose="03060802040406070304" pitchFamily="66" charset="0"/>
              </a:rPr>
              <a:t>Personalized affirmations inspired by James Chapter 5</a:t>
            </a:r>
            <a:endParaRPr lang="en-US" sz="5400" b="1" dirty="0">
              <a:solidFill>
                <a:schemeClr val="accent2">
                  <a:lumMod val="75000"/>
                </a:schemeClr>
              </a:solidFill>
              <a:latin typeface="Brush Script MT" panose="03060802040406070304" pitchFamily="66" charset="0"/>
            </a:endParaRPr>
          </a:p>
          <a:p>
            <a:pPr algn="ctr"/>
            <a:endParaRPr lang="en-IN" sz="6000" dirty="0">
              <a:solidFill>
                <a:schemeClr val="accent2">
                  <a:lumMod val="75000"/>
                </a:schemeClr>
              </a:solidFill>
              <a:latin typeface="Brush Script MT" panose="03060802040406070304" pitchFamily="66" charset="0"/>
            </a:endParaRPr>
          </a:p>
          <a:p>
            <a:endParaRPr lang="en-IN" dirty="0"/>
          </a:p>
        </p:txBody>
      </p:sp>
      <p:sp>
        <p:nvSpPr>
          <p:cNvPr id="14" name="Freeform 5">
            <a:extLst>
              <a:ext uri="{FF2B5EF4-FFF2-40B4-BE49-F238E27FC236}">
                <a16:creationId xmlns:a16="http://schemas.microsoft.com/office/drawing/2014/main" id="{DF8A4830-55E0-36C7-24B9-CFD4A0ED75DE}"/>
              </a:ext>
            </a:extLst>
          </p:cNvPr>
          <p:cNvSpPr/>
          <p:nvPr/>
        </p:nvSpPr>
        <p:spPr>
          <a:xfrm>
            <a:off x="698502" y="2334974"/>
            <a:ext cx="17487900" cy="6448911"/>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marL="285750" lvl="0" indent="-285750">
              <a:buFont typeface="Wingdings" panose="05000000000000000000" pitchFamily="2" charset="2"/>
              <a:buChar char="v"/>
            </a:pPr>
            <a:r>
              <a:rPr lang="en-IN" sz="3200" dirty="0">
                <a:highlight>
                  <a:srgbClr val="FFFF00"/>
                </a:highlight>
              </a:rPr>
              <a:t>I will trust in God’s timing and embrace patience in every circumstance.</a:t>
            </a:r>
          </a:p>
          <a:p>
            <a:pPr marL="285750" lvl="0" indent="-285750">
              <a:buFont typeface="Wingdings" panose="05000000000000000000" pitchFamily="2" charset="2"/>
              <a:buChar char="v"/>
            </a:pPr>
            <a:r>
              <a:rPr lang="en-IN" sz="3200" dirty="0">
                <a:highlight>
                  <a:srgbClr val="00FFFF"/>
                </a:highlight>
              </a:rPr>
              <a:t>I will pray with faith, knowing that my prayers are powerful and bring healing, comfort, and change.</a:t>
            </a:r>
          </a:p>
          <a:p>
            <a:pPr marL="285750" lvl="0" indent="-285750">
              <a:buFont typeface="Wingdings" panose="05000000000000000000" pitchFamily="2" charset="2"/>
              <a:buChar char="v"/>
            </a:pPr>
            <a:r>
              <a:rPr lang="en-IN" sz="3200" dirty="0">
                <a:highlight>
                  <a:srgbClr val="00FF00"/>
                </a:highlight>
              </a:rPr>
              <a:t>I will use my resources justly and generously, reflecting God’s compassion and fairness.</a:t>
            </a:r>
          </a:p>
          <a:p>
            <a:pPr marL="285750" lvl="0" indent="-285750">
              <a:buFont typeface="Wingdings" panose="05000000000000000000" pitchFamily="2" charset="2"/>
              <a:buChar char="v"/>
            </a:pPr>
            <a:r>
              <a:rPr lang="en-IN" sz="3200" dirty="0">
                <a:highlight>
                  <a:srgbClr val="FFFF00"/>
                </a:highlight>
              </a:rPr>
              <a:t>I will remain steadfast in faith, knowing that the Lord is full of mercy and tenderness.</a:t>
            </a:r>
          </a:p>
          <a:p>
            <a:pPr marL="285750" lvl="0" indent="-285750">
              <a:buFont typeface="Wingdings" panose="05000000000000000000" pitchFamily="2" charset="2"/>
              <a:buChar char="v"/>
            </a:pPr>
            <a:r>
              <a:rPr lang="en-IN" sz="3200" dirty="0">
                <a:highlight>
                  <a:srgbClr val="00FFFF"/>
                </a:highlight>
              </a:rPr>
              <a:t>I will actively seek to restore those who have wandered from the truth, offering grace and guidance.</a:t>
            </a:r>
          </a:p>
          <a:p>
            <a:pPr marL="285750" lvl="0" indent="-285750">
              <a:buFont typeface="Wingdings" panose="05000000000000000000" pitchFamily="2" charset="2"/>
              <a:buChar char="v"/>
            </a:pPr>
            <a:r>
              <a:rPr lang="en-IN" sz="3200" dirty="0">
                <a:highlight>
                  <a:srgbClr val="00FF00"/>
                </a:highlight>
              </a:rPr>
              <a:t>I will choose to speak honestly and simply, avoiding false oaths and embracing integrity.</a:t>
            </a:r>
          </a:p>
          <a:p>
            <a:pPr marL="285750" lvl="0" indent="-285750">
              <a:buFont typeface="Wingdings" panose="05000000000000000000" pitchFamily="2" charset="2"/>
              <a:buChar char="v"/>
            </a:pPr>
            <a:r>
              <a:rPr lang="en-IN" sz="3200" dirty="0">
                <a:highlight>
                  <a:srgbClr val="FFFF00"/>
                </a:highlight>
              </a:rPr>
              <a:t>I will celebrate both the good and the challenging moments of life, giving thanks and seeking God’s help.</a:t>
            </a:r>
          </a:p>
          <a:p>
            <a:pPr marL="285750" lvl="0" indent="-285750">
              <a:buFont typeface="Wingdings" panose="05000000000000000000" pitchFamily="2" charset="2"/>
              <a:buChar char="v"/>
            </a:pPr>
            <a:r>
              <a:rPr lang="en-IN" sz="3200" dirty="0">
                <a:highlight>
                  <a:srgbClr val="00FFFF"/>
                </a:highlight>
              </a:rPr>
              <a:t>I will be a source of encouragement and support for those around me, upholding them in prayer and action.</a:t>
            </a:r>
          </a:p>
        </p:txBody>
      </p:sp>
    </p:spTree>
    <p:extLst>
      <p:ext uri="{BB962C8B-B14F-4D97-AF65-F5344CB8AC3E}">
        <p14:creationId xmlns:p14="http://schemas.microsoft.com/office/powerpoint/2010/main" val="2163291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000"/>
                                        <p:tgtEl>
                                          <p:spTgt spid="14">
                                            <p:txEl>
                                              <p:pRg st="2" end="2"/>
                                            </p:txEl>
                                          </p:spTgt>
                                        </p:tgtEl>
                                      </p:cBhvr>
                                    </p:animEffect>
                                    <p:anim calcmode="lin" valueType="num">
                                      <p:cBhvr>
                                        <p:cTn id="2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fade">
                                      <p:cBhvr>
                                        <p:cTn id="28" dur="1000"/>
                                        <p:tgtEl>
                                          <p:spTgt spid="14">
                                            <p:txEl>
                                              <p:pRg st="3" end="3"/>
                                            </p:txEl>
                                          </p:spTgt>
                                        </p:tgtEl>
                                      </p:cBhvr>
                                    </p:animEffect>
                                    <p:anim calcmode="lin" valueType="num">
                                      <p:cBhvr>
                                        <p:cTn id="2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animEffect transition="in" filter="fade">
                                      <p:cBhvr>
                                        <p:cTn id="35" dur="1000"/>
                                        <p:tgtEl>
                                          <p:spTgt spid="14">
                                            <p:txEl>
                                              <p:pRg st="4" end="4"/>
                                            </p:txEl>
                                          </p:spTgt>
                                        </p:tgtEl>
                                      </p:cBhvr>
                                    </p:animEffect>
                                    <p:anim calcmode="lin" valueType="num">
                                      <p:cBhvr>
                                        <p:cTn id="36"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xEl>
                                              <p:pRg st="5" end="5"/>
                                            </p:txEl>
                                          </p:spTgt>
                                        </p:tgtEl>
                                        <p:attrNameLst>
                                          <p:attrName>style.visibility</p:attrName>
                                        </p:attrNameLst>
                                      </p:cBhvr>
                                      <p:to>
                                        <p:strVal val="visible"/>
                                      </p:to>
                                    </p:set>
                                    <p:animEffect transition="in" filter="fade">
                                      <p:cBhvr>
                                        <p:cTn id="42" dur="1000"/>
                                        <p:tgtEl>
                                          <p:spTgt spid="14">
                                            <p:txEl>
                                              <p:pRg st="5" end="5"/>
                                            </p:txEl>
                                          </p:spTgt>
                                        </p:tgtEl>
                                      </p:cBhvr>
                                    </p:animEffect>
                                    <p:anim calcmode="lin" valueType="num">
                                      <p:cBhvr>
                                        <p:cTn id="43"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4">
                                            <p:txEl>
                                              <p:pRg st="6" end="6"/>
                                            </p:txEl>
                                          </p:spTgt>
                                        </p:tgtEl>
                                        <p:attrNameLst>
                                          <p:attrName>style.visibility</p:attrName>
                                        </p:attrNameLst>
                                      </p:cBhvr>
                                      <p:to>
                                        <p:strVal val="visible"/>
                                      </p:to>
                                    </p:set>
                                    <p:animEffect transition="in" filter="fade">
                                      <p:cBhvr>
                                        <p:cTn id="49" dur="1000"/>
                                        <p:tgtEl>
                                          <p:spTgt spid="14">
                                            <p:txEl>
                                              <p:pRg st="6" end="6"/>
                                            </p:txEl>
                                          </p:spTgt>
                                        </p:tgtEl>
                                      </p:cBhvr>
                                    </p:animEffect>
                                    <p:anim calcmode="lin" valueType="num">
                                      <p:cBhvr>
                                        <p:cTn id="50"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4">
                                            <p:txEl>
                                              <p:pRg st="7" end="7"/>
                                            </p:txEl>
                                          </p:spTgt>
                                        </p:tgtEl>
                                        <p:attrNameLst>
                                          <p:attrName>style.visibility</p:attrName>
                                        </p:attrNameLst>
                                      </p:cBhvr>
                                      <p:to>
                                        <p:strVal val="visible"/>
                                      </p:to>
                                    </p:set>
                                    <p:animEffect transition="in" filter="fade">
                                      <p:cBhvr>
                                        <p:cTn id="56" dur="1000"/>
                                        <p:tgtEl>
                                          <p:spTgt spid="14">
                                            <p:txEl>
                                              <p:pRg st="7" end="7"/>
                                            </p:txEl>
                                          </p:spTgt>
                                        </p:tgtEl>
                                      </p:cBhvr>
                                    </p:animEffect>
                                    <p:anim calcmode="lin" valueType="num">
                                      <p:cBhvr>
                                        <p:cTn id="57" dur="10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28"/>
        <p:cNvGrpSpPr/>
        <p:nvPr/>
      </p:nvGrpSpPr>
      <p:grpSpPr>
        <a:xfrm>
          <a:off x="0" y="0"/>
          <a:ext cx="0" cy="0"/>
          <a:chOff x="0" y="0"/>
          <a:chExt cx="0" cy="0"/>
        </a:xfrm>
      </p:grpSpPr>
      <p:sp>
        <p:nvSpPr>
          <p:cNvPr id="431" name="Google Shape;431;p27"/>
          <p:cNvSpPr/>
          <p:nvPr/>
        </p:nvSpPr>
        <p:spPr>
          <a:xfrm rot="3421705">
            <a:off x="2208128" y="-1257325"/>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27"/>
          <p:cNvSpPr/>
          <p:nvPr/>
        </p:nvSpPr>
        <p:spPr>
          <a:xfrm rot="-7646910">
            <a:off x="13669898" y="4674199"/>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1743101"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2442780" y="7979188"/>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5997388" y="6685355"/>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E3B73965-1BC2-2190-0386-8525A02060EB}"/>
              </a:ext>
            </a:extLst>
          </p:cNvPr>
          <p:cNvSpPr txBox="1"/>
          <p:nvPr/>
        </p:nvSpPr>
        <p:spPr>
          <a:xfrm>
            <a:off x="4711148" y="2305425"/>
            <a:ext cx="9573554" cy="8494633"/>
          </a:xfrm>
          <a:prstGeom prst="rect">
            <a:avLst/>
          </a:prstGeom>
          <a:noFill/>
        </p:spPr>
        <p:txBody>
          <a:bodyPr wrap="square" rtlCol="0">
            <a:spAutoFit/>
          </a:bodyPr>
          <a:lstStyle/>
          <a:p>
            <a:pPr algn="ctr"/>
            <a:r>
              <a:rPr lang="en-IN" sz="15000" dirty="0">
                <a:solidFill>
                  <a:schemeClr val="accent4">
                    <a:lumMod val="75000"/>
                  </a:schemeClr>
                </a:solidFill>
                <a:latin typeface="Brush Script MT" panose="03060802040406070304" pitchFamily="66" charset="0"/>
              </a:rPr>
              <a:t>Be Blessed!!</a:t>
            </a:r>
          </a:p>
          <a:p>
            <a:pPr algn="ctr"/>
            <a:endParaRPr lang="en-IN" sz="15000" dirty="0">
              <a:solidFill>
                <a:schemeClr val="accent4">
                  <a:lumMod val="75000"/>
                </a:schemeClr>
              </a:solidFill>
              <a:latin typeface="Brush Script MT" panose="03060802040406070304" pitchFamily="66" charset="0"/>
            </a:endParaRPr>
          </a:p>
          <a:p>
            <a:pPr algn="ctr"/>
            <a:r>
              <a:rPr lang="en-IN" sz="15000" dirty="0">
                <a:solidFill>
                  <a:schemeClr val="accent4">
                    <a:lumMod val="75000"/>
                  </a:schemeClr>
                </a:solidFill>
                <a:latin typeface="Brush Script MT" panose="03060802040406070304" pitchFamily="66" charset="0"/>
              </a:rPr>
              <a:t> </a:t>
            </a:r>
          </a:p>
          <a:p>
            <a:pPr algn="ctr"/>
            <a:endParaRPr lang="en-IN" sz="96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86"/>
        <p:cNvGrpSpPr/>
        <p:nvPr/>
      </p:nvGrpSpPr>
      <p:grpSpPr>
        <a:xfrm>
          <a:off x="0" y="0"/>
          <a:ext cx="0" cy="0"/>
          <a:chOff x="0" y="0"/>
          <a:chExt cx="0" cy="0"/>
        </a:xfrm>
      </p:grpSpPr>
      <p:sp>
        <p:nvSpPr>
          <p:cNvPr id="87" name="Google Shape;87;p11"/>
          <p:cNvSpPr/>
          <p:nvPr/>
        </p:nvSpPr>
        <p:spPr>
          <a:xfrm rot="7604694">
            <a:off x="14570898" y="7603775"/>
            <a:ext cx="6334400" cy="5020012"/>
          </a:xfrm>
          <a:custGeom>
            <a:avLst/>
            <a:gdLst/>
            <a:ahLst/>
            <a:cxnLst/>
            <a:rect l="l" t="t" r="r" b="b"/>
            <a:pathLst>
              <a:path w="6334400" h="5020012" extrusionOk="0">
                <a:moveTo>
                  <a:pt x="0" y="0"/>
                </a:moveTo>
                <a:lnTo>
                  <a:pt x="6334400" y="0"/>
                </a:lnTo>
                <a:lnTo>
                  <a:pt x="6334400" y="5020012"/>
                </a:lnTo>
                <a:lnTo>
                  <a:pt x="0" y="502001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88;p11"/>
          <p:cNvSpPr txBox="1"/>
          <p:nvPr/>
        </p:nvSpPr>
        <p:spPr>
          <a:xfrm>
            <a:off x="13134295" y="3885400"/>
            <a:ext cx="3974294" cy="603242"/>
          </a:xfrm>
          <a:prstGeom prst="rect">
            <a:avLst/>
          </a:prstGeom>
          <a:noFill/>
          <a:ln>
            <a:noFill/>
          </a:ln>
        </p:spPr>
        <p:txBody>
          <a:bodyPr spcFirstLastPara="1" wrap="square" lIns="0" tIns="0" rIns="0" bIns="0" anchor="t" anchorCtr="0">
            <a:spAutoFit/>
          </a:bodyPr>
          <a:lstStyle/>
          <a:p>
            <a:pPr marL="453392" marR="0" lvl="1" indent="-226696" algn="l" rtl="0">
              <a:lnSpc>
                <a:spcPct val="140000"/>
              </a:lnSpc>
              <a:spcBef>
                <a:spcPts val="0"/>
              </a:spcBef>
              <a:spcAft>
                <a:spcPts val="0"/>
              </a:spcAft>
              <a:buClr>
                <a:srgbClr val="000000"/>
              </a:buClr>
              <a:buSzPts val="2100"/>
              <a:buFont typeface="Arial"/>
              <a:buChar char="•"/>
            </a:pPr>
            <a:endParaRPr lang="en-IN" dirty="0"/>
          </a:p>
          <a:p>
            <a:pPr marL="453392" marR="0" lvl="1" indent="-226696" algn="l" rtl="0">
              <a:lnSpc>
                <a:spcPct val="140000"/>
              </a:lnSpc>
              <a:spcBef>
                <a:spcPts val="0"/>
              </a:spcBef>
              <a:spcAft>
                <a:spcPts val="0"/>
              </a:spcAft>
              <a:buClr>
                <a:srgbClr val="000000"/>
              </a:buClr>
              <a:buSzPts val="2100"/>
              <a:buFont typeface="Arial"/>
              <a:buChar char="•"/>
            </a:pPr>
            <a:endParaRPr dirty="0"/>
          </a:p>
        </p:txBody>
      </p:sp>
      <p:sp>
        <p:nvSpPr>
          <p:cNvPr id="91" name="Google Shape;91;p11"/>
          <p:cNvSpPr/>
          <p:nvPr/>
        </p:nvSpPr>
        <p:spPr>
          <a:xfrm rot="-1945552">
            <a:off x="-99531" y="7396922"/>
            <a:ext cx="1372767" cy="3722758"/>
          </a:xfrm>
          <a:custGeom>
            <a:avLst/>
            <a:gdLst/>
            <a:ahLst/>
            <a:cxnLst/>
            <a:rect l="l" t="t" r="r" b="b"/>
            <a:pathLst>
              <a:path w="1372767" h="3722758" extrusionOk="0">
                <a:moveTo>
                  <a:pt x="0" y="0"/>
                </a:moveTo>
                <a:lnTo>
                  <a:pt x="1372767" y="0"/>
                </a:lnTo>
                <a:lnTo>
                  <a:pt x="1372767" y="3722757"/>
                </a:lnTo>
                <a:lnTo>
                  <a:pt x="0" y="372275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1"/>
          <p:cNvSpPr/>
          <p:nvPr/>
        </p:nvSpPr>
        <p:spPr>
          <a:xfrm rot="9875860">
            <a:off x="16673588" y="-503892"/>
            <a:ext cx="1517332" cy="4114800"/>
          </a:xfrm>
          <a:custGeom>
            <a:avLst/>
            <a:gdLst/>
            <a:ahLst/>
            <a:cxnLst/>
            <a:rect l="l" t="t" r="r" b="b"/>
            <a:pathLst>
              <a:path w="1517332" h="4114800" extrusionOk="0">
                <a:moveTo>
                  <a:pt x="0" y="0"/>
                </a:moveTo>
                <a:lnTo>
                  <a:pt x="1517333" y="0"/>
                </a:lnTo>
                <a:lnTo>
                  <a:pt x="1517333" y="4114800"/>
                </a:lnTo>
                <a:lnTo>
                  <a:pt x="0" y="41148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11"/>
          <p:cNvSpPr/>
          <p:nvPr/>
        </p:nvSpPr>
        <p:spPr>
          <a:xfrm>
            <a:off x="-77339" y="8153650"/>
            <a:ext cx="1795970" cy="1960131"/>
          </a:xfrm>
          <a:custGeom>
            <a:avLst/>
            <a:gdLst/>
            <a:ahLst/>
            <a:cxnLst/>
            <a:rect l="l" t="t" r="r" b="b"/>
            <a:pathLst>
              <a:path w="1795970" h="1960131" extrusionOk="0">
                <a:moveTo>
                  <a:pt x="0" y="0"/>
                </a:moveTo>
                <a:lnTo>
                  <a:pt x="1795970" y="0"/>
                </a:lnTo>
                <a:lnTo>
                  <a:pt x="1795970" y="1960131"/>
                </a:lnTo>
                <a:lnTo>
                  <a:pt x="0" y="196013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98;p11"/>
          <p:cNvSpPr/>
          <p:nvPr/>
        </p:nvSpPr>
        <p:spPr>
          <a:xfrm>
            <a:off x="16933006" y="202978"/>
            <a:ext cx="1237424" cy="1350531"/>
          </a:xfrm>
          <a:custGeom>
            <a:avLst/>
            <a:gdLst/>
            <a:ahLst/>
            <a:cxnLst/>
            <a:rect l="l" t="t" r="r" b="b"/>
            <a:pathLst>
              <a:path w="1237424" h="1350531" extrusionOk="0">
                <a:moveTo>
                  <a:pt x="0" y="0"/>
                </a:moveTo>
                <a:lnTo>
                  <a:pt x="1237424" y="0"/>
                </a:lnTo>
                <a:lnTo>
                  <a:pt x="1237424" y="1350530"/>
                </a:lnTo>
                <a:lnTo>
                  <a:pt x="0" y="135053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42CACB9-DC7D-B501-7043-14D6079112C4}"/>
              </a:ext>
            </a:extLst>
          </p:cNvPr>
          <p:cNvSpPr txBox="1"/>
          <p:nvPr/>
        </p:nvSpPr>
        <p:spPr>
          <a:xfrm>
            <a:off x="2655518" y="1302707"/>
            <a:ext cx="13240011" cy="2739211"/>
          </a:xfrm>
          <a:prstGeom prst="rect">
            <a:avLst/>
          </a:prstGeom>
          <a:noFill/>
        </p:spPr>
        <p:txBody>
          <a:bodyPr wrap="square" rtlCol="0">
            <a:spAutoFit/>
          </a:bodyPr>
          <a:lstStyle/>
          <a:p>
            <a:pPr algn="ctr"/>
            <a:r>
              <a:rPr lang="en-IN" sz="5400" dirty="0">
                <a:solidFill>
                  <a:schemeClr val="accent2">
                    <a:lumMod val="50000"/>
                  </a:schemeClr>
                </a:solidFill>
                <a:latin typeface="Algerian" panose="04020705040A02060702" pitchFamily="82" charset="0"/>
              </a:rPr>
              <a:t>The Book of James  </a:t>
            </a:r>
          </a:p>
          <a:p>
            <a:pPr algn="ctr"/>
            <a:r>
              <a:rPr lang="en-US" sz="4000" dirty="0">
                <a:solidFill>
                  <a:schemeClr val="accent2">
                    <a:lumMod val="50000"/>
                  </a:schemeClr>
                </a:solidFill>
                <a:latin typeface="Algerian" panose="04020705040A02060702" pitchFamily="82" charset="0"/>
              </a:rPr>
              <a:t>PRACTICAL CHRISTIAN LIVING</a:t>
            </a:r>
          </a:p>
          <a:p>
            <a:pPr algn="ctr"/>
            <a:endParaRPr lang="en-IN" sz="6000" dirty="0"/>
          </a:p>
          <a:p>
            <a:endParaRPr lang="en-IN" dirty="0"/>
          </a:p>
        </p:txBody>
      </p:sp>
      <p:sp>
        <p:nvSpPr>
          <p:cNvPr id="5" name="Freeform 5">
            <a:extLst>
              <a:ext uri="{FF2B5EF4-FFF2-40B4-BE49-F238E27FC236}">
                <a16:creationId xmlns:a16="http://schemas.microsoft.com/office/drawing/2014/main" id="{A089F5C3-DC4E-6D1D-E73B-F0856DD093C8}"/>
              </a:ext>
            </a:extLst>
          </p:cNvPr>
          <p:cNvSpPr/>
          <p:nvPr/>
        </p:nvSpPr>
        <p:spPr>
          <a:xfrm>
            <a:off x="614191" y="3214090"/>
            <a:ext cx="4270959" cy="2372518"/>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WEEK 1</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r>
              <a:rPr lang="en-IN" sz="3200" b="1"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James Chapter 1 Living Out Faith</a:t>
            </a:r>
            <a:endParaRPr lang="en-GB" sz="3200" dirty="0">
              <a:solidFill>
                <a:schemeClr val="bg1"/>
              </a:solidFill>
            </a:endParaRPr>
          </a:p>
        </p:txBody>
      </p:sp>
      <p:sp>
        <p:nvSpPr>
          <p:cNvPr id="11" name="Freeform 5">
            <a:extLst>
              <a:ext uri="{FF2B5EF4-FFF2-40B4-BE49-F238E27FC236}">
                <a16:creationId xmlns:a16="http://schemas.microsoft.com/office/drawing/2014/main" id="{A61F9719-072F-CE0F-C143-89CEB53D0097}"/>
              </a:ext>
            </a:extLst>
          </p:cNvPr>
          <p:cNvSpPr/>
          <p:nvPr/>
        </p:nvSpPr>
        <p:spPr>
          <a:xfrm>
            <a:off x="3417795" y="7048725"/>
            <a:ext cx="4536232" cy="2372518"/>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WEEK 4</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r>
              <a:rPr lang="en-IN" sz="3200" b="1"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James Chapter 4 Submitting to God</a:t>
            </a:r>
            <a:endParaRPr lang="en-IN" sz="3200" dirty="0">
              <a:solidFill>
                <a:schemeClr val="bg1"/>
              </a:solidFill>
            </a:endParaRPr>
          </a:p>
        </p:txBody>
      </p:sp>
      <p:sp>
        <p:nvSpPr>
          <p:cNvPr id="12" name="Freeform 5">
            <a:extLst>
              <a:ext uri="{FF2B5EF4-FFF2-40B4-BE49-F238E27FC236}">
                <a16:creationId xmlns:a16="http://schemas.microsoft.com/office/drawing/2014/main" id="{962171F8-4263-A587-B214-68B234648F7F}"/>
              </a:ext>
            </a:extLst>
          </p:cNvPr>
          <p:cNvSpPr/>
          <p:nvPr/>
        </p:nvSpPr>
        <p:spPr>
          <a:xfrm>
            <a:off x="6426540" y="3238948"/>
            <a:ext cx="4943053" cy="2529736"/>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WEEK 2</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James Chapter 2  Faith in Action</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Freeform 5">
            <a:extLst>
              <a:ext uri="{FF2B5EF4-FFF2-40B4-BE49-F238E27FC236}">
                <a16:creationId xmlns:a16="http://schemas.microsoft.com/office/drawing/2014/main" id="{37554E8D-BEAB-5950-DA3E-2C3419773472}"/>
              </a:ext>
            </a:extLst>
          </p:cNvPr>
          <p:cNvSpPr/>
          <p:nvPr/>
        </p:nvSpPr>
        <p:spPr>
          <a:xfrm>
            <a:off x="10503490" y="7048725"/>
            <a:ext cx="4840894" cy="2372518"/>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algn="ctr">
              <a:lnSpc>
                <a:spcPct val="107000"/>
              </a:lnSpc>
              <a:spcAft>
                <a:spcPts val="800"/>
              </a:spcAft>
            </a:pPr>
            <a:r>
              <a:rPr lang="en-IN" sz="3200" b="1" kern="100" dirty="0">
                <a:solidFill>
                  <a:srgbClr val="7030A0"/>
                </a:solidFill>
                <a:effectLst/>
                <a:highlight>
                  <a:srgbClr val="FFFF00"/>
                </a:highlight>
                <a:latin typeface="Bookman Old Style" panose="02050604050505020204" pitchFamily="18" charset="0"/>
                <a:ea typeface="Aptos" panose="020B0004020202020204" pitchFamily="34" charset="0"/>
                <a:cs typeface="Times New Roman" panose="02020603050405020304" pitchFamily="18" charset="0"/>
              </a:rPr>
              <a:t>WEEK 5</a:t>
            </a:r>
            <a:endParaRPr lang="en-IN" sz="3200" kern="100" dirty="0">
              <a:solidFill>
                <a:srgbClr val="7030A0"/>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gn="ctr"/>
            <a:r>
              <a:rPr lang="en-IN" sz="3200" b="1" dirty="0">
                <a:solidFill>
                  <a:srgbClr val="7030A0"/>
                </a:solidFill>
                <a:effectLst/>
                <a:highlight>
                  <a:srgbClr val="FFFF00"/>
                </a:highlight>
                <a:latin typeface="Bookman Old Style" panose="02050604050505020204" pitchFamily="18" charset="0"/>
                <a:ea typeface="Aptos" panose="020B0004020202020204" pitchFamily="34" charset="0"/>
                <a:cs typeface="Times New Roman" panose="02020603050405020304" pitchFamily="18" charset="0"/>
              </a:rPr>
              <a:t>James Chapter 5  Patience in Suffering</a:t>
            </a:r>
            <a:endParaRPr lang="en-IN" sz="3200" dirty="0">
              <a:solidFill>
                <a:srgbClr val="7030A0"/>
              </a:solidFill>
              <a:highlight>
                <a:srgbClr val="FFFF00"/>
              </a:highlight>
            </a:endParaRPr>
          </a:p>
        </p:txBody>
      </p:sp>
      <p:sp>
        <p:nvSpPr>
          <p:cNvPr id="14" name="Freeform 5">
            <a:extLst>
              <a:ext uri="{FF2B5EF4-FFF2-40B4-BE49-F238E27FC236}">
                <a16:creationId xmlns:a16="http://schemas.microsoft.com/office/drawing/2014/main" id="{DF8A4830-55E0-36C7-24B9-CFD4A0ED75DE}"/>
              </a:ext>
            </a:extLst>
          </p:cNvPr>
          <p:cNvSpPr/>
          <p:nvPr/>
        </p:nvSpPr>
        <p:spPr>
          <a:xfrm>
            <a:off x="13134295" y="3338037"/>
            <a:ext cx="3811112" cy="2372518"/>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WEEK 3</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r>
              <a:rPr lang="en-IN" sz="3200" b="1"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James Chapter 3 Taming the Tongue</a:t>
            </a:r>
            <a:endParaRPr lang="en-IN" sz="3200" dirty="0">
              <a:solidFill>
                <a:schemeClr val="bg1"/>
              </a:solidFill>
            </a:endParaRPr>
          </a:p>
        </p:txBody>
      </p:sp>
      <p:sp>
        <p:nvSpPr>
          <p:cNvPr id="3" name="Thought Bubble: Cloud 2">
            <a:extLst>
              <a:ext uri="{FF2B5EF4-FFF2-40B4-BE49-F238E27FC236}">
                <a16:creationId xmlns:a16="http://schemas.microsoft.com/office/drawing/2014/main" id="{2370FFC8-9E99-DC9D-1411-4D4AC36D94FE}"/>
              </a:ext>
            </a:extLst>
          </p:cNvPr>
          <p:cNvSpPr/>
          <p:nvPr/>
        </p:nvSpPr>
        <p:spPr>
          <a:xfrm>
            <a:off x="477306" y="260036"/>
            <a:ext cx="4664320" cy="2661220"/>
          </a:xfrm>
          <a:prstGeom prst="cloud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Thought Bubble: Cloud 3">
            <a:extLst>
              <a:ext uri="{FF2B5EF4-FFF2-40B4-BE49-F238E27FC236}">
                <a16:creationId xmlns:a16="http://schemas.microsoft.com/office/drawing/2014/main" id="{2F2E9A2B-F3C3-A522-2B4B-270B0E432CDE}"/>
              </a:ext>
            </a:extLst>
          </p:cNvPr>
          <p:cNvSpPr/>
          <p:nvPr/>
        </p:nvSpPr>
        <p:spPr>
          <a:xfrm>
            <a:off x="12891220" y="409641"/>
            <a:ext cx="4664320" cy="2661220"/>
          </a:xfrm>
          <a:prstGeom prst="cloud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Thought Bubble: Cloud 5">
            <a:extLst>
              <a:ext uri="{FF2B5EF4-FFF2-40B4-BE49-F238E27FC236}">
                <a16:creationId xmlns:a16="http://schemas.microsoft.com/office/drawing/2014/main" id="{3FED4F5A-7B42-EA51-C5AD-9303993836FD}"/>
              </a:ext>
            </a:extLst>
          </p:cNvPr>
          <p:cNvSpPr/>
          <p:nvPr/>
        </p:nvSpPr>
        <p:spPr>
          <a:xfrm>
            <a:off x="7163257" y="5667547"/>
            <a:ext cx="4664320" cy="2661220"/>
          </a:xfrm>
          <a:prstGeom prst="cloud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Box 6">
            <a:extLst>
              <a:ext uri="{FF2B5EF4-FFF2-40B4-BE49-F238E27FC236}">
                <a16:creationId xmlns:a16="http://schemas.microsoft.com/office/drawing/2014/main" id="{C9A356D0-EB14-16B3-FC26-7DE16E6A93BB}"/>
              </a:ext>
            </a:extLst>
          </p:cNvPr>
          <p:cNvSpPr txBox="1"/>
          <p:nvPr/>
        </p:nvSpPr>
        <p:spPr>
          <a:xfrm>
            <a:off x="14094062" y="993228"/>
            <a:ext cx="2206053" cy="1323439"/>
          </a:xfrm>
          <a:prstGeom prst="rect">
            <a:avLst/>
          </a:prstGeom>
          <a:noFill/>
        </p:spPr>
        <p:txBody>
          <a:bodyPr wrap="none" rtlCol="0">
            <a:spAutoFit/>
          </a:bodyPr>
          <a:lstStyle/>
          <a:p>
            <a:r>
              <a:rPr lang="en-US" sz="8000" dirty="0">
                <a:latin typeface="Brush Script MT" panose="03060802040406070304" pitchFamily="66" charset="0"/>
                <a:cs typeface="Arabic Typesetting" panose="020F0502020204030204" pitchFamily="66" charset="-78"/>
              </a:rPr>
              <a:t>Letter</a:t>
            </a:r>
            <a:endParaRPr lang="en-IN" sz="8000" dirty="0">
              <a:latin typeface="Brush Script MT" panose="03060802040406070304" pitchFamily="66" charset="0"/>
              <a:cs typeface="Arabic Typesetting" panose="020F0502020204030204" pitchFamily="66" charset="-78"/>
            </a:endParaRPr>
          </a:p>
        </p:txBody>
      </p:sp>
      <p:sp>
        <p:nvSpPr>
          <p:cNvPr id="8" name="TextBox 7">
            <a:extLst>
              <a:ext uri="{FF2B5EF4-FFF2-40B4-BE49-F238E27FC236}">
                <a16:creationId xmlns:a16="http://schemas.microsoft.com/office/drawing/2014/main" id="{F7208A58-5898-2E35-AD20-4EF4BB3FC253}"/>
              </a:ext>
            </a:extLst>
          </p:cNvPr>
          <p:cNvSpPr txBox="1"/>
          <p:nvPr/>
        </p:nvSpPr>
        <p:spPr>
          <a:xfrm>
            <a:off x="1659559" y="508114"/>
            <a:ext cx="2739853" cy="2123658"/>
          </a:xfrm>
          <a:prstGeom prst="rect">
            <a:avLst/>
          </a:prstGeom>
          <a:noFill/>
        </p:spPr>
        <p:txBody>
          <a:bodyPr wrap="none" rtlCol="0">
            <a:spAutoFit/>
          </a:bodyPr>
          <a:lstStyle/>
          <a:p>
            <a:r>
              <a:rPr lang="en-US" sz="6600" dirty="0">
                <a:latin typeface="Brush Script MT" panose="03060802040406070304" pitchFamily="66" charset="0"/>
                <a:cs typeface="Arabic Typesetting" panose="020F0502020204030204" pitchFamily="66" charset="-78"/>
              </a:rPr>
              <a:t>Practical</a:t>
            </a:r>
          </a:p>
          <a:p>
            <a:r>
              <a:rPr lang="en-US" sz="6600" dirty="0">
                <a:latin typeface="Brush Script MT" panose="03060802040406070304" pitchFamily="66" charset="0"/>
                <a:cs typeface="Arabic Typesetting" panose="020F0502020204030204" pitchFamily="66" charset="-78"/>
              </a:rPr>
              <a:t>Guide</a:t>
            </a:r>
            <a:endParaRPr lang="en-IN" sz="6600" dirty="0">
              <a:latin typeface="Brush Script MT" panose="03060802040406070304" pitchFamily="66" charset="0"/>
              <a:cs typeface="Arabic Typesetting" panose="020F0502020204030204" pitchFamily="66" charset="-78"/>
            </a:endParaRPr>
          </a:p>
        </p:txBody>
      </p:sp>
      <p:sp>
        <p:nvSpPr>
          <p:cNvPr id="9" name="TextBox 8">
            <a:extLst>
              <a:ext uri="{FF2B5EF4-FFF2-40B4-BE49-F238E27FC236}">
                <a16:creationId xmlns:a16="http://schemas.microsoft.com/office/drawing/2014/main" id="{15480D60-2D1A-296C-2698-E8FE7F6407BC}"/>
              </a:ext>
            </a:extLst>
          </p:cNvPr>
          <p:cNvSpPr txBox="1"/>
          <p:nvPr/>
        </p:nvSpPr>
        <p:spPr>
          <a:xfrm>
            <a:off x="7702351" y="5950196"/>
            <a:ext cx="3860352" cy="2123658"/>
          </a:xfrm>
          <a:prstGeom prst="rect">
            <a:avLst/>
          </a:prstGeom>
          <a:noFill/>
        </p:spPr>
        <p:txBody>
          <a:bodyPr wrap="none" rtlCol="0">
            <a:spAutoFit/>
          </a:bodyPr>
          <a:lstStyle/>
          <a:p>
            <a:r>
              <a:rPr lang="en-US" sz="6600" dirty="0">
                <a:latin typeface="Brush Script MT" panose="03060802040406070304" pitchFamily="66" charset="0"/>
                <a:cs typeface="Arabic Typesetting" panose="020F0502020204030204" pitchFamily="66" charset="-78"/>
              </a:rPr>
              <a:t>Life of Faith</a:t>
            </a:r>
          </a:p>
          <a:p>
            <a:r>
              <a:rPr lang="en-US" sz="6600" dirty="0">
                <a:latin typeface="Brush Script MT" panose="03060802040406070304" pitchFamily="66" charset="0"/>
                <a:cs typeface="Arabic Typesetting" panose="020F0502020204030204" pitchFamily="66" charset="-78"/>
              </a:rPr>
              <a:t>   Daily</a:t>
            </a:r>
            <a:endParaRPr lang="en-IN" sz="6600" dirty="0">
              <a:latin typeface="Brush Script MT" panose="03060802040406070304" pitchFamily="66" charset="0"/>
              <a:cs typeface="Arabic Typesetting" panose="020F0502020204030204" pitchFamily="66" charset="-78"/>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80">
                                          <p:stCondLst>
                                            <p:cond delay="0"/>
                                          </p:stCondLst>
                                        </p:cTn>
                                        <p:tgtEl>
                                          <p:spTgt spid="8"/>
                                        </p:tgtEl>
                                      </p:cBhvr>
                                    </p:animEffect>
                                    <p:anim calcmode="lin" valueType="num">
                                      <p:cBhvr>
                                        <p:cTn id="4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7" dur="26">
                                          <p:stCondLst>
                                            <p:cond delay="650"/>
                                          </p:stCondLst>
                                        </p:cTn>
                                        <p:tgtEl>
                                          <p:spTgt spid="8"/>
                                        </p:tgtEl>
                                      </p:cBhvr>
                                      <p:to x="100000" y="60000"/>
                                    </p:animScale>
                                    <p:animScale>
                                      <p:cBhvr>
                                        <p:cTn id="48" dur="166" decel="50000">
                                          <p:stCondLst>
                                            <p:cond delay="676"/>
                                          </p:stCondLst>
                                        </p:cTn>
                                        <p:tgtEl>
                                          <p:spTgt spid="8"/>
                                        </p:tgtEl>
                                      </p:cBhvr>
                                      <p:to x="100000" y="100000"/>
                                    </p:animScale>
                                    <p:animScale>
                                      <p:cBhvr>
                                        <p:cTn id="49" dur="26">
                                          <p:stCondLst>
                                            <p:cond delay="1312"/>
                                          </p:stCondLst>
                                        </p:cTn>
                                        <p:tgtEl>
                                          <p:spTgt spid="8"/>
                                        </p:tgtEl>
                                      </p:cBhvr>
                                      <p:to x="100000" y="80000"/>
                                    </p:animScale>
                                    <p:animScale>
                                      <p:cBhvr>
                                        <p:cTn id="50" dur="166" decel="50000">
                                          <p:stCondLst>
                                            <p:cond delay="1338"/>
                                          </p:stCondLst>
                                        </p:cTn>
                                        <p:tgtEl>
                                          <p:spTgt spid="8"/>
                                        </p:tgtEl>
                                      </p:cBhvr>
                                      <p:to x="100000" y="100000"/>
                                    </p:animScale>
                                    <p:animScale>
                                      <p:cBhvr>
                                        <p:cTn id="51" dur="26">
                                          <p:stCondLst>
                                            <p:cond delay="1642"/>
                                          </p:stCondLst>
                                        </p:cTn>
                                        <p:tgtEl>
                                          <p:spTgt spid="8"/>
                                        </p:tgtEl>
                                      </p:cBhvr>
                                      <p:to x="100000" y="90000"/>
                                    </p:animScale>
                                    <p:animScale>
                                      <p:cBhvr>
                                        <p:cTn id="52" dur="166" decel="50000">
                                          <p:stCondLst>
                                            <p:cond delay="1668"/>
                                          </p:stCondLst>
                                        </p:cTn>
                                        <p:tgtEl>
                                          <p:spTgt spid="8"/>
                                        </p:tgtEl>
                                      </p:cBhvr>
                                      <p:to x="100000" y="100000"/>
                                    </p:animScale>
                                    <p:animScale>
                                      <p:cBhvr>
                                        <p:cTn id="53" dur="26">
                                          <p:stCondLst>
                                            <p:cond delay="1808"/>
                                          </p:stCondLst>
                                        </p:cTn>
                                        <p:tgtEl>
                                          <p:spTgt spid="8"/>
                                        </p:tgtEl>
                                      </p:cBhvr>
                                      <p:to x="100000" y="95000"/>
                                    </p:animScale>
                                    <p:animScale>
                                      <p:cBhvr>
                                        <p:cTn id="54" dur="166" decel="50000">
                                          <p:stCondLst>
                                            <p:cond delay="1834"/>
                                          </p:stCondLst>
                                        </p:cTn>
                                        <p:tgtEl>
                                          <p:spTgt spid="8"/>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wipe(down)">
                                      <p:cBhvr>
                                        <p:cTn id="57" dur="580">
                                          <p:stCondLst>
                                            <p:cond delay="0"/>
                                          </p:stCondLst>
                                        </p:cTn>
                                        <p:tgtEl>
                                          <p:spTgt spid="3"/>
                                        </p:tgtEl>
                                      </p:cBhvr>
                                    </p:animEffect>
                                    <p:anim calcmode="lin" valueType="num">
                                      <p:cBhvr>
                                        <p:cTn id="5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3" dur="26">
                                          <p:stCondLst>
                                            <p:cond delay="650"/>
                                          </p:stCondLst>
                                        </p:cTn>
                                        <p:tgtEl>
                                          <p:spTgt spid="3"/>
                                        </p:tgtEl>
                                      </p:cBhvr>
                                      <p:to x="100000" y="60000"/>
                                    </p:animScale>
                                    <p:animScale>
                                      <p:cBhvr>
                                        <p:cTn id="64" dur="166" decel="50000">
                                          <p:stCondLst>
                                            <p:cond delay="676"/>
                                          </p:stCondLst>
                                        </p:cTn>
                                        <p:tgtEl>
                                          <p:spTgt spid="3"/>
                                        </p:tgtEl>
                                      </p:cBhvr>
                                      <p:to x="100000" y="100000"/>
                                    </p:animScale>
                                    <p:animScale>
                                      <p:cBhvr>
                                        <p:cTn id="65" dur="26">
                                          <p:stCondLst>
                                            <p:cond delay="1312"/>
                                          </p:stCondLst>
                                        </p:cTn>
                                        <p:tgtEl>
                                          <p:spTgt spid="3"/>
                                        </p:tgtEl>
                                      </p:cBhvr>
                                      <p:to x="100000" y="80000"/>
                                    </p:animScale>
                                    <p:animScale>
                                      <p:cBhvr>
                                        <p:cTn id="66" dur="166" decel="50000">
                                          <p:stCondLst>
                                            <p:cond delay="1338"/>
                                          </p:stCondLst>
                                        </p:cTn>
                                        <p:tgtEl>
                                          <p:spTgt spid="3"/>
                                        </p:tgtEl>
                                      </p:cBhvr>
                                      <p:to x="100000" y="100000"/>
                                    </p:animScale>
                                    <p:animScale>
                                      <p:cBhvr>
                                        <p:cTn id="67" dur="26">
                                          <p:stCondLst>
                                            <p:cond delay="1642"/>
                                          </p:stCondLst>
                                        </p:cTn>
                                        <p:tgtEl>
                                          <p:spTgt spid="3"/>
                                        </p:tgtEl>
                                      </p:cBhvr>
                                      <p:to x="100000" y="90000"/>
                                    </p:animScale>
                                    <p:animScale>
                                      <p:cBhvr>
                                        <p:cTn id="68" dur="166" decel="50000">
                                          <p:stCondLst>
                                            <p:cond delay="1668"/>
                                          </p:stCondLst>
                                        </p:cTn>
                                        <p:tgtEl>
                                          <p:spTgt spid="3"/>
                                        </p:tgtEl>
                                      </p:cBhvr>
                                      <p:to x="100000" y="100000"/>
                                    </p:animScale>
                                    <p:animScale>
                                      <p:cBhvr>
                                        <p:cTn id="69" dur="26">
                                          <p:stCondLst>
                                            <p:cond delay="1808"/>
                                          </p:stCondLst>
                                        </p:cTn>
                                        <p:tgtEl>
                                          <p:spTgt spid="3"/>
                                        </p:tgtEl>
                                      </p:cBhvr>
                                      <p:to x="100000" y="95000"/>
                                    </p:animScale>
                                    <p:animScale>
                                      <p:cBhvr>
                                        <p:cTn id="70" dur="166" decel="50000">
                                          <p:stCondLst>
                                            <p:cond delay="1834"/>
                                          </p:stCondLst>
                                        </p:cTn>
                                        <p:tgtEl>
                                          <p:spTgt spid="3"/>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down)">
                                      <p:cBhvr>
                                        <p:cTn id="75" dur="580">
                                          <p:stCondLst>
                                            <p:cond delay="0"/>
                                          </p:stCondLst>
                                        </p:cTn>
                                        <p:tgtEl>
                                          <p:spTgt spid="9"/>
                                        </p:tgtEl>
                                      </p:cBhvr>
                                    </p:animEffect>
                                    <p:anim calcmode="lin" valueType="num">
                                      <p:cBhvr>
                                        <p:cTn id="7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1" dur="26">
                                          <p:stCondLst>
                                            <p:cond delay="650"/>
                                          </p:stCondLst>
                                        </p:cTn>
                                        <p:tgtEl>
                                          <p:spTgt spid="9"/>
                                        </p:tgtEl>
                                      </p:cBhvr>
                                      <p:to x="100000" y="60000"/>
                                    </p:animScale>
                                    <p:animScale>
                                      <p:cBhvr>
                                        <p:cTn id="82" dur="166" decel="50000">
                                          <p:stCondLst>
                                            <p:cond delay="676"/>
                                          </p:stCondLst>
                                        </p:cTn>
                                        <p:tgtEl>
                                          <p:spTgt spid="9"/>
                                        </p:tgtEl>
                                      </p:cBhvr>
                                      <p:to x="100000" y="100000"/>
                                    </p:animScale>
                                    <p:animScale>
                                      <p:cBhvr>
                                        <p:cTn id="83" dur="26">
                                          <p:stCondLst>
                                            <p:cond delay="1312"/>
                                          </p:stCondLst>
                                        </p:cTn>
                                        <p:tgtEl>
                                          <p:spTgt spid="9"/>
                                        </p:tgtEl>
                                      </p:cBhvr>
                                      <p:to x="100000" y="80000"/>
                                    </p:animScale>
                                    <p:animScale>
                                      <p:cBhvr>
                                        <p:cTn id="84" dur="166" decel="50000">
                                          <p:stCondLst>
                                            <p:cond delay="1338"/>
                                          </p:stCondLst>
                                        </p:cTn>
                                        <p:tgtEl>
                                          <p:spTgt spid="9"/>
                                        </p:tgtEl>
                                      </p:cBhvr>
                                      <p:to x="100000" y="100000"/>
                                    </p:animScale>
                                    <p:animScale>
                                      <p:cBhvr>
                                        <p:cTn id="85" dur="26">
                                          <p:stCondLst>
                                            <p:cond delay="1642"/>
                                          </p:stCondLst>
                                        </p:cTn>
                                        <p:tgtEl>
                                          <p:spTgt spid="9"/>
                                        </p:tgtEl>
                                      </p:cBhvr>
                                      <p:to x="100000" y="90000"/>
                                    </p:animScale>
                                    <p:animScale>
                                      <p:cBhvr>
                                        <p:cTn id="86" dur="166" decel="50000">
                                          <p:stCondLst>
                                            <p:cond delay="1668"/>
                                          </p:stCondLst>
                                        </p:cTn>
                                        <p:tgtEl>
                                          <p:spTgt spid="9"/>
                                        </p:tgtEl>
                                      </p:cBhvr>
                                      <p:to x="100000" y="100000"/>
                                    </p:animScale>
                                    <p:animScale>
                                      <p:cBhvr>
                                        <p:cTn id="87" dur="26">
                                          <p:stCondLst>
                                            <p:cond delay="1808"/>
                                          </p:stCondLst>
                                        </p:cTn>
                                        <p:tgtEl>
                                          <p:spTgt spid="9"/>
                                        </p:tgtEl>
                                      </p:cBhvr>
                                      <p:to x="100000" y="95000"/>
                                    </p:animScale>
                                    <p:animScale>
                                      <p:cBhvr>
                                        <p:cTn id="88" dur="166" decel="50000">
                                          <p:stCondLst>
                                            <p:cond delay="1834"/>
                                          </p:stCondLst>
                                        </p:cTn>
                                        <p:tgtEl>
                                          <p:spTgt spid="9"/>
                                        </p:tgtEl>
                                      </p:cBhvr>
                                      <p:to x="100000" y="100000"/>
                                    </p:animScale>
                                  </p:childTnLst>
                                </p:cTn>
                              </p:par>
                              <p:par>
                                <p:cTn id="89" presetID="26" presetClass="entr" presetSubtype="0" fill="hold" grpId="0" nodeType="with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wipe(down)">
                                      <p:cBhvr>
                                        <p:cTn id="91" dur="580">
                                          <p:stCondLst>
                                            <p:cond delay="0"/>
                                          </p:stCondLst>
                                        </p:cTn>
                                        <p:tgtEl>
                                          <p:spTgt spid="6"/>
                                        </p:tgtEl>
                                      </p:cBhvr>
                                    </p:animEffect>
                                    <p:anim calcmode="lin" valueType="num">
                                      <p:cBhvr>
                                        <p:cTn id="9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97" dur="26">
                                          <p:stCondLst>
                                            <p:cond delay="650"/>
                                          </p:stCondLst>
                                        </p:cTn>
                                        <p:tgtEl>
                                          <p:spTgt spid="6"/>
                                        </p:tgtEl>
                                      </p:cBhvr>
                                      <p:to x="100000" y="60000"/>
                                    </p:animScale>
                                    <p:animScale>
                                      <p:cBhvr>
                                        <p:cTn id="98" dur="166" decel="50000">
                                          <p:stCondLst>
                                            <p:cond delay="676"/>
                                          </p:stCondLst>
                                        </p:cTn>
                                        <p:tgtEl>
                                          <p:spTgt spid="6"/>
                                        </p:tgtEl>
                                      </p:cBhvr>
                                      <p:to x="100000" y="100000"/>
                                    </p:animScale>
                                    <p:animScale>
                                      <p:cBhvr>
                                        <p:cTn id="99" dur="26">
                                          <p:stCondLst>
                                            <p:cond delay="1312"/>
                                          </p:stCondLst>
                                        </p:cTn>
                                        <p:tgtEl>
                                          <p:spTgt spid="6"/>
                                        </p:tgtEl>
                                      </p:cBhvr>
                                      <p:to x="100000" y="80000"/>
                                    </p:animScale>
                                    <p:animScale>
                                      <p:cBhvr>
                                        <p:cTn id="100" dur="166" decel="50000">
                                          <p:stCondLst>
                                            <p:cond delay="1338"/>
                                          </p:stCondLst>
                                        </p:cTn>
                                        <p:tgtEl>
                                          <p:spTgt spid="6"/>
                                        </p:tgtEl>
                                      </p:cBhvr>
                                      <p:to x="100000" y="100000"/>
                                    </p:animScale>
                                    <p:animScale>
                                      <p:cBhvr>
                                        <p:cTn id="101" dur="26">
                                          <p:stCondLst>
                                            <p:cond delay="1642"/>
                                          </p:stCondLst>
                                        </p:cTn>
                                        <p:tgtEl>
                                          <p:spTgt spid="6"/>
                                        </p:tgtEl>
                                      </p:cBhvr>
                                      <p:to x="100000" y="90000"/>
                                    </p:animScale>
                                    <p:animScale>
                                      <p:cBhvr>
                                        <p:cTn id="102" dur="166" decel="50000">
                                          <p:stCondLst>
                                            <p:cond delay="1668"/>
                                          </p:stCondLst>
                                        </p:cTn>
                                        <p:tgtEl>
                                          <p:spTgt spid="6"/>
                                        </p:tgtEl>
                                      </p:cBhvr>
                                      <p:to x="100000" y="100000"/>
                                    </p:animScale>
                                    <p:animScale>
                                      <p:cBhvr>
                                        <p:cTn id="103" dur="26">
                                          <p:stCondLst>
                                            <p:cond delay="1808"/>
                                          </p:stCondLst>
                                        </p:cTn>
                                        <p:tgtEl>
                                          <p:spTgt spid="6"/>
                                        </p:tgtEl>
                                      </p:cBhvr>
                                      <p:to x="100000" y="95000"/>
                                    </p:animScale>
                                    <p:animScale>
                                      <p:cBhvr>
                                        <p:cTn id="104" dur="166" decel="50000">
                                          <p:stCondLst>
                                            <p:cond delay="1834"/>
                                          </p:stCondLst>
                                        </p:cTn>
                                        <p:tgtEl>
                                          <p:spTgt spid="6"/>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13">
                                            <p:txEl>
                                              <p:pRg st="0" end="0"/>
                                            </p:txEl>
                                          </p:spTgt>
                                        </p:tgtEl>
                                      </p:cBhvr>
                                    </p:animEffect>
                                    <p:animScale>
                                      <p:cBhvr>
                                        <p:cTn id="109" dur="250" autoRev="1" fill="hold"/>
                                        <p:tgtEl>
                                          <p:spTgt spid="13">
                                            <p:txEl>
                                              <p:pRg st="0" end="0"/>
                                            </p:txEl>
                                          </p:spTgt>
                                        </p:tgtEl>
                                      </p:cBhvr>
                                      <p:by x="105000" y="105000"/>
                                    </p:animScale>
                                  </p:childTnLst>
                                </p:cTn>
                              </p:par>
                              <p:par>
                                <p:cTn id="110" presetID="26" presetClass="emph" presetSubtype="0" fill="hold" nodeType="withEffect">
                                  <p:stCondLst>
                                    <p:cond delay="0"/>
                                  </p:stCondLst>
                                  <p:childTnLst>
                                    <p:animEffect transition="out" filter="fade">
                                      <p:cBhvr>
                                        <p:cTn id="111" dur="500" tmFilter="0, 0; .2, .5; .8, .5; 1, 0"/>
                                        <p:tgtEl>
                                          <p:spTgt spid="13">
                                            <p:txEl>
                                              <p:pRg st="1" end="1"/>
                                            </p:txEl>
                                          </p:spTgt>
                                        </p:tgtEl>
                                      </p:cBhvr>
                                    </p:animEffect>
                                    <p:animScale>
                                      <p:cBhvr>
                                        <p:cTn id="112" dur="250" autoRev="1" fill="hold"/>
                                        <p:tgtEl>
                                          <p:spTgt spid="13">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AC0C1"/>
        </a:solidFill>
        <a:effectLst/>
      </p:bgPr>
    </p:bg>
    <p:spTree>
      <p:nvGrpSpPr>
        <p:cNvPr id="1" name="Shape 102"/>
        <p:cNvGrpSpPr/>
        <p:nvPr/>
      </p:nvGrpSpPr>
      <p:grpSpPr>
        <a:xfrm>
          <a:off x="0" y="0"/>
          <a:ext cx="0" cy="0"/>
          <a:chOff x="0" y="0"/>
          <a:chExt cx="0" cy="0"/>
        </a:xfrm>
      </p:grpSpPr>
      <p:sp>
        <p:nvSpPr>
          <p:cNvPr id="106" name="Google Shape;106;p12"/>
          <p:cNvSpPr/>
          <p:nvPr/>
        </p:nvSpPr>
        <p:spPr>
          <a:xfrm rot="5656949">
            <a:off x="-7086808" y="-6309650"/>
            <a:ext cx="13913802" cy="11026688"/>
          </a:xfrm>
          <a:custGeom>
            <a:avLst/>
            <a:gdLst/>
            <a:ahLst/>
            <a:cxnLst/>
            <a:rect l="l" t="t" r="r" b="b"/>
            <a:pathLst>
              <a:path w="13913802" h="11026688" extrusionOk="0">
                <a:moveTo>
                  <a:pt x="0" y="0"/>
                </a:moveTo>
                <a:lnTo>
                  <a:pt x="13913802" y="0"/>
                </a:lnTo>
                <a:lnTo>
                  <a:pt x="13913802" y="11026688"/>
                </a:lnTo>
                <a:lnTo>
                  <a:pt x="0" y="1102668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12"/>
          <p:cNvSpPr/>
          <p:nvPr/>
        </p:nvSpPr>
        <p:spPr>
          <a:xfrm rot="10558850">
            <a:off x="9886271" y="8029958"/>
            <a:ext cx="11032561" cy="8743304"/>
          </a:xfrm>
          <a:custGeom>
            <a:avLst/>
            <a:gdLst/>
            <a:ahLst/>
            <a:cxnLst/>
            <a:rect l="l" t="t" r="r" b="b"/>
            <a:pathLst>
              <a:path w="11032561" h="8743304" extrusionOk="0">
                <a:moveTo>
                  <a:pt x="0" y="0"/>
                </a:moveTo>
                <a:lnTo>
                  <a:pt x="11032560" y="0"/>
                </a:lnTo>
                <a:lnTo>
                  <a:pt x="11032560" y="8743305"/>
                </a:lnTo>
                <a:lnTo>
                  <a:pt x="0" y="8743305"/>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Freeform 4">
            <a:extLst>
              <a:ext uri="{FF2B5EF4-FFF2-40B4-BE49-F238E27FC236}">
                <a16:creationId xmlns:a16="http://schemas.microsoft.com/office/drawing/2014/main" id="{D3245AAA-9350-22E0-A308-F8301FF00788}"/>
              </a:ext>
            </a:extLst>
          </p:cNvPr>
          <p:cNvSpPr/>
          <p:nvPr/>
        </p:nvSpPr>
        <p:spPr>
          <a:xfrm rot="-5329444">
            <a:off x="10211965" y="-2386765"/>
            <a:ext cx="9201447" cy="14265809"/>
          </a:xfrm>
          <a:custGeom>
            <a:avLst/>
            <a:gdLst/>
            <a:ahLst/>
            <a:cxnLst/>
            <a:rect l="l" t="t" r="r" b="b"/>
            <a:pathLst>
              <a:path w="9201447" h="14265809">
                <a:moveTo>
                  <a:pt x="0" y="0"/>
                </a:moveTo>
                <a:lnTo>
                  <a:pt x="9201447" y="0"/>
                </a:lnTo>
                <a:lnTo>
                  <a:pt x="9201447" y="14265810"/>
                </a:lnTo>
                <a:lnTo>
                  <a:pt x="0" y="14265810"/>
                </a:lnTo>
                <a:lnTo>
                  <a:pt x="0" y="0"/>
                </a:lnTo>
                <a:close/>
              </a:path>
            </a:pathLst>
          </a:custGeom>
          <a:blipFill>
            <a:blip r:embed="rId4"/>
            <a:stretch>
              <a:fillRect/>
            </a:stretch>
          </a:blipFill>
        </p:spPr>
        <p:txBody>
          <a:bodyPr/>
          <a:lstStyle/>
          <a:p>
            <a:r>
              <a:rPr lang="en-IN" dirty="0"/>
              <a:t>J</a:t>
            </a:r>
          </a:p>
        </p:txBody>
      </p:sp>
      <p:sp>
        <p:nvSpPr>
          <p:cNvPr id="9" name="TextBox 8">
            <a:extLst>
              <a:ext uri="{FF2B5EF4-FFF2-40B4-BE49-F238E27FC236}">
                <a16:creationId xmlns:a16="http://schemas.microsoft.com/office/drawing/2014/main" id="{586D60A8-E89C-60D3-58CB-D3AC8197A565}"/>
              </a:ext>
            </a:extLst>
          </p:cNvPr>
          <p:cNvSpPr txBox="1"/>
          <p:nvPr/>
        </p:nvSpPr>
        <p:spPr>
          <a:xfrm>
            <a:off x="6731181" y="4037422"/>
            <a:ext cx="7989159" cy="4524315"/>
          </a:xfrm>
          <a:prstGeom prst="rect">
            <a:avLst/>
          </a:prstGeom>
          <a:noFill/>
        </p:spPr>
        <p:txBody>
          <a:bodyPr wrap="square" rtlCol="0">
            <a:spAutoFit/>
          </a:bodyPr>
          <a:lstStyle/>
          <a:p>
            <a:pPr algn="ctr"/>
            <a:r>
              <a:rPr lang="en-IN" sz="3600" kern="100" dirty="0">
                <a:effectLst/>
                <a:latin typeface="Bookman Old Style" panose="02050604050505020204" pitchFamily="18" charset="0"/>
                <a:ea typeface="Aptos" panose="020B0004020202020204" pitchFamily="34" charset="0"/>
                <a:cs typeface="Times New Roman" panose="02020603050405020304" pitchFamily="18" charset="0"/>
              </a:rPr>
              <a:t>James Chapter 5</a:t>
            </a:r>
          </a:p>
          <a:p>
            <a:pPr algn="ctr"/>
            <a:endParaRPr lang="en-IN" sz="3600" kern="100" dirty="0">
              <a:latin typeface="Bookman Old Style" panose="02050604050505020204" pitchFamily="18" charset="0"/>
              <a:ea typeface="Aptos" panose="020B0004020202020204" pitchFamily="34" charset="0"/>
              <a:cs typeface="Times New Roman" panose="02020603050405020304" pitchFamily="18" charset="0"/>
            </a:endParaRPr>
          </a:p>
          <a:p>
            <a:pPr algn="ctr"/>
            <a:r>
              <a:rPr lang="en-IN" sz="3600" kern="100" dirty="0">
                <a:latin typeface="Bookman Old Style" panose="02050604050505020204" pitchFamily="18" charset="0"/>
                <a:ea typeface="Aptos" panose="020B0004020202020204" pitchFamily="34" charset="0"/>
                <a:cs typeface="Times New Roman" panose="02020603050405020304" pitchFamily="18" charset="0"/>
              </a:rPr>
              <a:t>Misuse of Wealth</a:t>
            </a:r>
            <a:endParaRPr lang="en-IN" sz="3600" kern="100" dirty="0">
              <a:effectLst/>
              <a:latin typeface="Bookman Old Style" panose="02050604050505020204" pitchFamily="18" charset="0"/>
              <a:ea typeface="Aptos" panose="020B0004020202020204" pitchFamily="34" charset="0"/>
              <a:cs typeface="Times New Roman" panose="02020603050405020304" pitchFamily="18" charset="0"/>
            </a:endParaRPr>
          </a:p>
          <a:p>
            <a:pPr algn="ctr"/>
            <a:r>
              <a:rPr lang="en-IN" sz="3600" kern="100" dirty="0">
                <a:latin typeface="Bookman Old Style" panose="02050604050505020204" pitchFamily="18" charset="0"/>
                <a:ea typeface="Aptos" panose="020B0004020202020204" pitchFamily="34" charset="0"/>
                <a:cs typeface="Times New Roman" panose="02020603050405020304" pitchFamily="18" charset="0"/>
              </a:rPr>
              <a:t>Patience &amp; Endurance</a:t>
            </a:r>
          </a:p>
          <a:p>
            <a:pPr algn="ctr"/>
            <a:r>
              <a:rPr lang="en-IN" sz="3600" kern="100" dirty="0">
                <a:effectLst/>
                <a:latin typeface="Bookman Old Style" panose="02050604050505020204" pitchFamily="18" charset="0"/>
                <a:ea typeface="Aptos" panose="020B0004020202020204" pitchFamily="34" charset="0"/>
                <a:cs typeface="Times New Roman" panose="02020603050405020304" pitchFamily="18" charset="0"/>
              </a:rPr>
              <a:t>Power of Prayer</a:t>
            </a:r>
          </a:p>
          <a:p>
            <a:pPr algn="ctr"/>
            <a:r>
              <a:rPr lang="en-IN" sz="3600" kern="100" dirty="0">
                <a:latin typeface="Bookman Old Style" panose="02050604050505020204" pitchFamily="18" charset="0"/>
                <a:ea typeface="Aptos" panose="020B0004020202020204" pitchFamily="34" charset="0"/>
                <a:cs typeface="Times New Roman" panose="02020603050405020304" pitchFamily="18" charset="0"/>
              </a:rPr>
              <a:t>Responsible to Restore</a:t>
            </a:r>
          </a:p>
          <a:p>
            <a:pPr algn="ctr"/>
            <a:r>
              <a:rPr lang="en-IN" sz="3600" kern="100" dirty="0">
                <a:effectLst/>
                <a:latin typeface="Bookman Old Style" panose="02050604050505020204" pitchFamily="18" charset="0"/>
                <a:ea typeface="Aptos" panose="020B0004020202020204" pitchFamily="34" charset="0"/>
                <a:cs typeface="Times New Roman" panose="02020603050405020304" pitchFamily="18" charset="0"/>
              </a:rPr>
              <a:t>Reflect God’s Justice</a:t>
            </a:r>
          </a:p>
          <a:p>
            <a:pPr algn="ctr"/>
            <a:r>
              <a:rPr lang="en-IN" sz="3600" kern="100" dirty="0">
                <a:latin typeface="Bookman Old Style" panose="02050604050505020204" pitchFamily="18" charset="0"/>
                <a:ea typeface="Aptos" panose="020B0004020202020204" pitchFamily="34" charset="0"/>
                <a:cs typeface="Times New Roman" panose="02020603050405020304" pitchFamily="18" charset="0"/>
              </a:rPr>
              <a:t>Compassion &amp; Righteousness</a:t>
            </a:r>
            <a:endParaRPr lang="en-IN" dirty="0"/>
          </a:p>
        </p:txBody>
      </p:sp>
      <p:sp>
        <p:nvSpPr>
          <p:cNvPr id="10" name="Google Shape;225;p18">
            <a:extLst>
              <a:ext uri="{FF2B5EF4-FFF2-40B4-BE49-F238E27FC236}">
                <a16:creationId xmlns:a16="http://schemas.microsoft.com/office/drawing/2014/main" id="{7E878B0C-EDEE-6490-91AC-44691F079F89}"/>
              </a:ext>
            </a:extLst>
          </p:cNvPr>
          <p:cNvSpPr/>
          <p:nvPr/>
        </p:nvSpPr>
        <p:spPr>
          <a:xfrm rot="1352757">
            <a:off x="130774" y="148702"/>
            <a:ext cx="3088160" cy="3196026"/>
          </a:xfrm>
          <a:custGeom>
            <a:avLst/>
            <a:gdLst/>
            <a:ahLst/>
            <a:cxnLst/>
            <a:rect l="l" t="t" r="r" b="b"/>
            <a:pathLst>
              <a:path w="3088160" h="3196026" extrusionOk="0">
                <a:moveTo>
                  <a:pt x="0" y="0"/>
                </a:moveTo>
                <a:lnTo>
                  <a:pt x="3088161" y="0"/>
                </a:lnTo>
                <a:lnTo>
                  <a:pt x="3088161" y="3196026"/>
                </a:lnTo>
                <a:lnTo>
                  <a:pt x="0" y="319602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Freeform 3">
            <a:extLst>
              <a:ext uri="{FF2B5EF4-FFF2-40B4-BE49-F238E27FC236}">
                <a16:creationId xmlns:a16="http://schemas.microsoft.com/office/drawing/2014/main" id="{75BE79D4-BB74-B74C-529B-F2F66C2B43A4}"/>
              </a:ext>
            </a:extLst>
          </p:cNvPr>
          <p:cNvSpPr/>
          <p:nvPr/>
        </p:nvSpPr>
        <p:spPr>
          <a:xfrm>
            <a:off x="20053" y="3797768"/>
            <a:ext cx="6858087" cy="7190655"/>
          </a:xfrm>
          <a:custGeom>
            <a:avLst/>
            <a:gdLst/>
            <a:ahLst/>
            <a:cxnLst/>
            <a:rect l="l" t="t" r="r" b="b"/>
            <a:pathLst>
              <a:path w="6858087" h="7190655">
                <a:moveTo>
                  <a:pt x="0" y="0"/>
                </a:moveTo>
                <a:lnTo>
                  <a:pt x="6858087" y="0"/>
                </a:lnTo>
                <a:lnTo>
                  <a:pt x="6858087" y="7190655"/>
                </a:lnTo>
                <a:lnTo>
                  <a:pt x="0" y="7190655"/>
                </a:lnTo>
                <a:lnTo>
                  <a:pt x="0" y="0"/>
                </a:lnTo>
                <a:close/>
              </a:path>
            </a:pathLst>
          </a:custGeom>
          <a:blipFill>
            <a:blip r:embed="rId6"/>
            <a:stretch>
              <a:fillRect/>
            </a:stretch>
          </a:blipFill>
        </p:spPr>
        <p:txBody>
          <a:bodyPr/>
          <a:lstStyle/>
          <a:p>
            <a:endParaRPr lang="en-IN"/>
          </a:p>
        </p:txBody>
      </p:sp>
      <p:sp>
        <p:nvSpPr>
          <p:cNvPr id="12" name="TextBox 11">
            <a:extLst>
              <a:ext uri="{FF2B5EF4-FFF2-40B4-BE49-F238E27FC236}">
                <a16:creationId xmlns:a16="http://schemas.microsoft.com/office/drawing/2014/main" id="{4CF32658-621A-0273-BD7D-4100F37466FE}"/>
              </a:ext>
            </a:extLst>
          </p:cNvPr>
          <p:cNvSpPr txBox="1"/>
          <p:nvPr/>
        </p:nvSpPr>
        <p:spPr>
          <a:xfrm>
            <a:off x="3166533" y="880533"/>
            <a:ext cx="12293600" cy="2127634"/>
          </a:xfrm>
          <a:prstGeom prst="rect">
            <a:avLst/>
          </a:prstGeom>
          <a:noFill/>
        </p:spPr>
        <p:txBody>
          <a:bodyPr wrap="square" rtlCol="0">
            <a:spAutoFit/>
          </a:bodyPr>
          <a:lstStyle/>
          <a:p>
            <a:pPr algn="ctr">
              <a:lnSpc>
                <a:spcPts val="8500"/>
              </a:lnSpc>
            </a:pPr>
            <a:r>
              <a:rPr lang="en-US" sz="4400" b="1" dirty="0">
                <a:solidFill>
                  <a:schemeClr val="accent2">
                    <a:lumMod val="75000"/>
                  </a:schemeClr>
                </a:solidFill>
                <a:latin typeface="Perpetua Titling MT" panose="02020502060505020804" pitchFamily="18" charset="0"/>
              </a:rPr>
              <a:t>The Book of James </a:t>
            </a:r>
          </a:p>
          <a:p>
            <a:pPr algn="ctr">
              <a:lnSpc>
                <a:spcPts val="8500"/>
              </a:lnSpc>
            </a:pPr>
            <a:r>
              <a:rPr lang="en-US" sz="4400" dirty="0">
                <a:solidFill>
                  <a:schemeClr val="accent2">
                    <a:lumMod val="75000"/>
                  </a:schemeClr>
                </a:solidFill>
                <a:latin typeface="Perpetua Titling MT" panose="02020502060505020804" pitchFamily="18" charset="0"/>
              </a:rPr>
              <a:t>Practical Christian Living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3" end="3"/>
                                            </p:txEl>
                                          </p:spTgt>
                                        </p:tgtEl>
                                        <p:attrNameLst>
                                          <p:attrName>style.visibility</p:attrName>
                                        </p:attrNameLst>
                                      </p:cBhvr>
                                      <p:to>
                                        <p:strVal val="visible"/>
                                      </p:to>
                                    </p:set>
                                    <p:animEffect transition="in" filter="fade">
                                      <p:cBhvr>
                                        <p:cTn id="14" dur="1000"/>
                                        <p:tgtEl>
                                          <p:spTgt spid="9">
                                            <p:txEl>
                                              <p:pRg st="3" end="3"/>
                                            </p:txEl>
                                          </p:spTgt>
                                        </p:tgtEl>
                                      </p:cBhvr>
                                    </p:animEffect>
                                    <p:anim calcmode="lin" valueType="num">
                                      <p:cBhvr>
                                        <p:cTn id="1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1000"/>
                                        <p:tgtEl>
                                          <p:spTgt spid="9">
                                            <p:txEl>
                                              <p:pRg st="5" end="5"/>
                                            </p:txEl>
                                          </p:spTgt>
                                        </p:tgtEl>
                                      </p:cBhvr>
                                    </p:animEffect>
                                    <p:anim calcmode="lin" valueType="num">
                                      <p:cBhvr>
                                        <p:cTn id="2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fade">
                                      <p:cBhvr>
                                        <p:cTn id="35" dur="1000"/>
                                        <p:tgtEl>
                                          <p:spTgt spid="9">
                                            <p:txEl>
                                              <p:pRg st="6" end="6"/>
                                            </p:txEl>
                                          </p:spTgt>
                                        </p:tgtEl>
                                      </p:cBhvr>
                                    </p:animEffect>
                                    <p:anim calcmode="lin" valueType="num">
                                      <p:cBhvr>
                                        <p:cTn id="36"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fade">
                                      <p:cBhvr>
                                        <p:cTn id="42" dur="1000"/>
                                        <p:tgtEl>
                                          <p:spTgt spid="9">
                                            <p:txEl>
                                              <p:pRg st="7" end="7"/>
                                            </p:txEl>
                                          </p:spTgt>
                                        </p:tgtEl>
                                      </p:cBhvr>
                                    </p:animEffect>
                                    <p:anim calcmode="lin" valueType="num">
                                      <p:cBhvr>
                                        <p:cTn id="43"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10971" y="693473"/>
            <a:ext cx="15557326" cy="1880900"/>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kern="100" dirty="0">
                <a:solidFill>
                  <a:srgbClr val="0000FF"/>
                </a:solidFill>
                <a:effectLst/>
                <a:latin typeface="Bookman Old Style" panose="02050604050505020204" pitchFamily="18" charset="0"/>
                <a:ea typeface="Aptos" panose="020B0004020202020204" pitchFamily="34" charset="0"/>
                <a:cs typeface="Times New Roman" panose="02020603050405020304" pitchFamily="18" charset="0"/>
              </a:rPr>
              <a:t>Questions that will be answered through today’s Bible Study</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2278793"/>
            <a:ext cx="13640214" cy="8094524"/>
          </a:xfrm>
          <a:prstGeom prst="rect">
            <a:avLst/>
          </a:prstGeom>
          <a:noFill/>
        </p:spPr>
        <p:txBody>
          <a:bodyPr wrap="square" rtlCol="0">
            <a:spAutoFit/>
          </a:bodyPr>
          <a:lstStyle/>
          <a:p>
            <a:pPr marL="285750" lvl="0" indent="-285750">
              <a:buFont typeface="Wingdings" panose="05000000000000000000" pitchFamily="2" charset="2"/>
              <a:buChar char="q"/>
            </a:pPr>
            <a:r>
              <a:rPr lang="en-IN" sz="4000" dirty="0"/>
              <a:t>What warning does James give to the rich, and what are the specific consequences mentioned for their actions?</a:t>
            </a:r>
          </a:p>
          <a:p>
            <a:pPr marL="285750" lvl="0" indent="-285750">
              <a:buFont typeface="Wingdings" panose="05000000000000000000" pitchFamily="2" charset="2"/>
              <a:buChar char="q"/>
            </a:pPr>
            <a:r>
              <a:rPr lang="en-IN" sz="4000" dirty="0">
                <a:solidFill>
                  <a:schemeClr val="accent6">
                    <a:lumMod val="75000"/>
                  </a:schemeClr>
                </a:solidFill>
              </a:rPr>
              <a:t>How does James illustrate the concept of patience and endurance, and what examples does he use to encourage believers?</a:t>
            </a:r>
          </a:p>
          <a:p>
            <a:pPr marL="285750" lvl="0" indent="-285750">
              <a:buFont typeface="Wingdings" panose="05000000000000000000" pitchFamily="2" charset="2"/>
              <a:buChar char="q"/>
            </a:pPr>
            <a:r>
              <a:rPr lang="en-IN" sz="4000" dirty="0"/>
              <a:t>What instructions does James give about how believers should respond to suffering and happiness?</a:t>
            </a:r>
          </a:p>
          <a:p>
            <a:pPr marL="285750" lvl="0" indent="-285750">
              <a:buFont typeface="Wingdings" panose="05000000000000000000" pitchFamily="2" charset="2"/>
              <a:buChar char="q"/>
            </a:pPr>
            <a:r>
              <a:rPr lang="en-IN" sz="4000" dirty="0">
                <a:solidFill>
                  <a:schemeClr val="accent6">
                    <a:lumMod val="75000"/>
                  </a:schemeClr>
                </a:solidFill>
              </a:rPr>
              <a:t>How does James describe the effectiveness and power of prayer, and which biblical figure does he use to exemplify this?</a:t>
            </a:r>
          </a:p>
          <a:p>
            <a:pPr marL="285750" lvl="0" indent="-285750">
              <a:buFont typeface="Wingdings" panose="05000000000000000000" pitchFamily="2" charset="2"/>
              <a:buChar char="q"/>
            </a:pPr>
            <a:r>
              <a:rPr lang="en-IN" sz="4000" dirty="0"/>
              <a:t>What responsibility do believers have towards those who wander from the truth, and what are the outcomes of fulfilling this responsibility?</a:t>
            </a:r>
          </a:p>
        </p:txBody>
      </p:sp>
    </p:spTree>
    <p:extLst>
      <p:ext uri="{BB962C8B-B14F-4D97-AF65-F5344CB8AC3E}">
        <p14:creationId xmlns:p14="http://schemas.microsoft.com/office/powerpoint/2010/main" val="1760053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28"/>
        <p:cNvGrpSpPr/>
        <p:nvPr/>
      </p:nvGrpSpPr>
      <p:grpSpPr>
        <a:xfrm>
          <a:off x="0" y="0"/>
          <a:ext cx="0" cy="0"/>
          <a:chOff x="0" y="0"/>
          <a:chExt cx="0" cy="0"/>
        </a:xfrm>
      </p:grpSpPr>
      <p:sp>
        <p:nvSpPr>
          <p:cNvPr id="429" name="Google Shape;429;p27"/>
          <p:cNvSpPr txBox="1"/>
          <p:nvPr/>
        </p:nvSpPr>
        <p:spPr>
          <a:xfrm>
            <a:off x="3992317" y="2543776"/>
            <a:ext cx="10303500" cy="357020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000" dirty="0">
                <a:solidFill>
                  <a:srgbClr val="31416D"/>
                </a:solidFill>
                <a:latin typeface="Arial"/>
                <a:ea typeface="Arial"/>
                <a:cs typeface="Arial"/>
                <a:sym typeface="Arial"/>
              </a:rPr>
              <a:t>The following verses are from </a:t>
            </a:r>
            <a:r>
              <a:rPr lang="en-US" sz="8000" b="1" dirty="0">
                <a:solidFill>
                  <a:srgbClr val="31416D"/>
                </a:solidFill>
                <a:latin typeface="Arial"/>
                <a:ea typeface="Arial"/>
                <a:cs typeface="Arial"/>
                <a:sym typeface="Arial"/>
              </a:rPr>
              <a:t>James 5 </a:t>
            </a:r>
            <a:r>
              <a:rPr lang="en-US" sz="7200" i="1" dirty="0">
                <a:solidFill>
                  <a:srgbClr val="31416D"/>
                </a:solidFill>
                <a:latin typeface="Arial"/>
                <a:ea typeface="Arial"/>
                <a:cs typeface="Arial"/>
                <a:sym typeface="Arial"/>
              </a:rPr>
              <a:t>(New Living Translation)</a:t>
            </a:r>
            <a:endParaRPr dirty="0"/>
          </a:p>
        </p:txBody>
      </p:sp>
      <p:sp>
        <p:nvSpPr>
          <p:cNvPr id="431" name="Google Shape;431;p27"/>
          <p:cNvSpPr/>
          <p:nvPr/>
        </p:nvSpPr>
        <p:spPr>
          <a:xfrm rot="3421705">
            <a:off x="2208128" y="-1257325"/>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27"/>
          <p:cNvSpPr/>
          <p:nvPr/>
        </p:nvSpPr>
        <p:spPr>
          <a:xfrm rot="-7646910">
            <a:off x="13669898" y="4674199"/>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1743101"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2442780" y="7979188"/>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5997388" y="6685355"/>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5464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08421" y="425781"/>
            <a:ext cx="15557326" cy="1983492"/>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u="sng" kern="100"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Key Points</a:t>
            </a:r>
          </a:p>
          <a:p>
            <a:pPr algn="ctr">
              <a:lnSpc>
                <a:spcPct val="107000"/>
              </a:lnSpc>
              <a:spcAft>
                <a:spcPts val="800"/>
              </a:spcAft>
            </a:pPr>
            <a:r>
              <a:rPr lang="en-IN" sz="5400" b="1" kern="100" dirty="0">
                <a:solidFill>
                  <a:srgbClr val="FF0000"/>
                </a:solidFill>
                <a:latin typeface="Bookman Old Style" panose="02050604050505020204" pitchFamily="18" charset="0"/>
                <a:ea typeface="Aptos" panose="020B0004020202020204" pitchFamily="34" charset="0"/>
                <a:cs typeface="Times New Roman" panose="02020603050405020304" pitchFamily="18" charset="0"/>
              </a:rPr>
              <a:t>Warning to the Rich</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2098900"/>
            <a:ext cx="13640214" cy="8279190"/>
          </a:xfrm>
          <a:prstGeom prst="rect">
            <a:avLst/>
          </a:prstGeom>
          <a:noFill/>
        </p:spPr>
        <p:txBody>
          <a:bodyPr wrap="square" rtlCol="0">
            <a:spAutoFit/>
          </a:bodyPr>
          <a:lstStyle/>
          <a:p>
            <a:r>
              <a:rPr lang="en-US" sz="3800" b="1" baseline="30000" dirty="0">
                <a:highlight>
                  <a:srgbClr val="FFFFFF"/>
                </a:highlight>
              </a:rPr>
              <a:t>1</a:t>
            </a:r>
            <a:r>
              <a:rPr lang="en-US" sz="3800" b="1" dirty="0">
                <a:highlight>
                  <a:srgbClr val="FFFFFF"/>
                </a:highlight>
              </a:rPr>
              <a:t> </a:t>
            </a:r>
            <a:r>
              <a:rPr lang="en-US" sz="3800" dirty="0">
                <a:highlight>
                  <a:srgbClr val="FFFFFF"/>
                </a:highlight>
              </a:rPr>
              <a:t>Look here, you rich people: Weep and groan with anguish because of all the terrible troubles ahead of you. </a:t>
            </a:r>
            <a:r>
              <a:rPr lang="en-US" sz="3800" b="1" baseline="30000" dirty="0">
                <a:highlight>
                  <a:srgbClr val="FFFFFF"/>
                </a:highlight>
              </a:rPr>
              <a:t>2 </a:t>
            </a:r>
            <a:r>
              <a:rPr lang="en-US" sz="3800" dirty="0">
                <a:highlight>
                  <a:srgbClr val="FFFFFF"/>
                </a:highlight>
              </a:rPr>
              <a:t>Your wealth is rotting away, and your fine clothes are moth-eaten rags. </a:t>
            </a:r>
            <a:r>
              <a:rPr lang="en-US" sz="3800" b="1" baseline="30000" dirty="0">
                <a:highlight>
                  <a:srgbClr val="FFFFFF"/>
                </a:highlight>
              </a:rPr>
              <a:t>3 </a:t>
            </a:r>
            <a:r>
              <a:rPr lang="en-US" sz="3800" dirty="0">
                <a:highlight>
                  <a:srgbClr val="FFFFFF"/>
                </a:highlight>
              </a:rPr>
              <a:t>Your gold and silver are corroded. The very wealth you were counting on will eat away your flesh like fire. This corroded treasure you have hoarded will testify against you on the day of judgment. </a:t>
            </a:r>
            <a:r>
              <a:rPr lang="en-US" sz="3800" b="1" baseline="30000" dirty="0">
                <a:highlight>
                  <a:srgbClr val="FFFFFF"/>
                </a:highlight>
              </a:rPr>
              <a:t>4 </a:t>
            </a:r>
            <a:r>
              <a:rPr lang="en-US" sz="3800" dirty="0">
                <a:highlight>
                  <a:srgbClr val="FFFFFF"/>
                </a:highlight>
              </a:rPr>
              <a:t>For listen! Hear the cries of the field workers whom you have cheated of their pay. The cries of those who harvest your fields have reached the ears of the </a:t>
            </a:r>
            <a:r>
              <a:rPr lang="en-US" sz="3800" cap="small" dirty="0">
                <a:highlight>
                  <a:srgbClr val="FFFFFF"/>
                </a:highlight>
              </a:rPr>
              <a:t>Lord</a:t>
            </a:r>
            <a:r>
              <a:rPr lang="en-US" sz="3800" dirty="0">
                <a:highlight>
                  <a:srgbClr val="FFFFFF"/>
                </a:highlight>
              </a:rPr>
              <a:t> of Heaven’s Armies.</a:t>
            </a:r>
          </a:p>
          <a:p>
            <a:r>
              <a:rPr lang="en-US" sz="3800" b="1" baseline="30000" dirty="0">
                <a:highlight>
                  <a:srgbClr val="FFFFFF"/>
                </a:highlight>
              </a:rPr>
              <a:t>5 </a:t>
            </a:r>
            <a:r>
              <a:rPr lang="en-US" sz="3800" dirty="0">
                <a:highlight>
                  <a:srgbClr val="FFFFFF"/>
                </a:highlight>
              </a:rPr>
              <a:t>You have spent your years on earth in luxury, satisfying your every desire. You have fattened yourselves for the day of slaughter. </a:t>
            </a:r>
            <a:r>
              <a:rPr lang="en-US" sz="3800" b="1" baseline="30000" dirty="0">
                <a:highlight>
                  <a:srgbClr val="FFFFFF"/>
                </a:highlight>
              </a:rPr>
              <a:t>6 </a:t>
            </a:r>
            <a:r>
              <a:rPr lang="en-US" sz="3800" dirty="0">
                <a:highlight>
                  <a:srgbClr val="FFFFFF"/>
                </a:highlight>
              </a:rPr>
              <a:t>You have condemned and killed innocent people, who do not resist you.</a:t>
            </a:r>
          </a:p>
        </p:txBody>
      </p:sp>
    </p:spTree>
    <p:extLst>
      <p:ext uri="{BB962C8B-B14F-4D97-AF65-F5344CB8AC3E}">
        <p14:creationId xmlns:p14="http://schemas.microsoft.com/office/powerpoint/2010/main" val="1662450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9">
                                            <p:txEl>
                                              <p:pRg st="1" end="1"/>
                                            </p:txEl>
                                          </p:spTgt>
                                        </p:tgtEl>
                                        <p:attrNameLst>
                                          <p:attrName>style.visibility</p:attrName>
                                        </p:attrNameLst>
                                      </p:cBhvr>
                                      <p:to>
                                        <p:strVal val="visible"/>
                                      </p:to>
                                    </p:set>
                                    <p:animEffect transition="in" filter="fade">
                                      <p:cBhvr>
                                        <p:cTn id="13" dur="500"/>
                                        <p:tgtEl>
                                          <p:spTgt spid="1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08421" y="530711"/>
            <a:ext cx="15557326" cy="1983492"/>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u="sng" kern="100"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Key Points</a:t>
            </a:r>
          </a:p>
          <a:p>
            <a:pPr algn="ctr">
              <a:lnSpc>
                <a:spcPct val="107000"/>
              </a:lnSpc>
              <a:spcAft>
                <a:spcPts val="800"/>
              </a:spcAft>
            </a:pPr>
            <a:r>
              <a:rPr lang="en-IN" sz="5400" b="1" kern="100" dirty="0">
                <a:solidFill>
                  <a:srgbClr val="FF0000"/>
                </a:solidFill>
                <a:latin typeface="Bookman Old Style" panose="02050604050505020204" pitchFamily="18" charset="0"/>
                <a:ea typeface="Aptos" panose="020B0004020202020204" pitchFamily="34" charset="0"/>
                <a:cs typeface="Times New Roman" panose="02020603050405020304" pitchFamily="18" charset="0"/>
              </a:rPr>
              <a:t>Patience and Endurance</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2368722"/>
            <a:ext cx="13640214" cy="7374326"/>
          </a:xfrm>
          <a:prstGeom prst="rect">
            <a:avLst/>
          </a:prstGeom>
          <a:noFill/>
        </p:spPr>
        <p:txBody>
          <a:bodyPr wrap="square" rtlCol="0">
            <a:spAutoFit/>
          </a:bodyPr>
          <a:lstStyle/>
          <a:p>
            <a:r>
              <a:rPr lang="en-US" sz="3380" b="1" baseline="30000" dirty="0">
                <a:highlight>
                  <a:srgbClr val="FFFFFF"/>
                </a:highlight>
              </a:rPr>
              <a:t>7 </a:t>
            </a:r>
            <a:r>
              <a:rPr lang="en-US" sz="3380" dirty="0">
                <a:highlight>
                  <a:srgbClr val="FFFFFF"/>
                </a:highlight>
              </a:rPr>
              <a:t>Dear brothers and sisters, be patient as you wait for the Lord’s return. Consider the farmers who patiently wait for the rains in the fall and in the spring. They eagerly look for the valuable harvest to ripen. </a:t>
            </a:r>
            <a:r>
              <a:rPr lang="en-US" sz="3380" b="1" baseline="30000" dirty="0">
                <a:highlight>
                  <a:srgbClr val="FFFFFF"/>
                </a:highlight>
              </a:rPr>
              <a:t>8 </a:t>
            </a:r>
            <a:r>
              <a:rPr lang="en-US" sz="3380" dirty="0">
                <a:highlight>
                  <a:srgbClr val="FFFFFF"/>
                </a:highlight>
              </a:rPr>
              <a:t>You, too, must be patient. Take courage, for the coming of the Lord is near.</a:t>
            </a:r>
          </a:p>
          <a:p>
            <a:r>
              <a:rPr lang="en-US" sz="3380" b="1" baseline="30000" dirty="0">
                <a:highlight>
                  <a:srgbClr val="FFFFFF"/>
                </a:highlight>
              </a:rPr>
              <a:t>9 </a:t>
            </a:r>
            <a:r>
              <a:rPr lang="en-US" sz="3380" dirty="0">
                <a:highlight>
                  <a:srgbClr val="FFFFFF"/>
                </a:highlight>
              </a:rPr>
              <a:t>Don’t grumble about each other, brothers and sisters, or you will be judged. For look—the Judge is standing at the door!</a:t>
            </a:r>
          </a:p>
          <a:p>
            <a:r>
              <a:rPr lang="en-US" sz="3380" b="1" baseline="30000" dirty="0">
                <a:highlight>
                  <a:srgbClr val="FFFFFF"/>
                </a:highlight>
              </a:rPr>
              <a:t>10 </a:t>
            </a:r>
            <a:r>
              <a:rPr lang="en-US" sz="3380" dirty="0">
                <a:highlight>
                  <a:srgbClr val="FFFFFF"/>
                </a:highlight>
              </a:rPr>
              <a:t>For examples of patience in suffering, dear brothers and sisters, look at the prophets who spoke in the name of the Lord. </a:t>
            </a:r>
            <a:r>
              <a:rPr lang="en-US" sz="3380" b="1" baseline="30000" dirty="0">
                <a:highlight>
                  <a:srgbClr val="FFFFFF"/>
                </a:highlight>
              </a:rPr>
              <a:t>11 </a:t>
            </a:r>
            <a:r>
              <a:rPr lang="en-US" sz="3380" dirty="0">
                <a:highlight>
                  <a:srgbClr val="FFFFFF"/>
                </a:highlight>
              </a:rPr>
              <a:t>We give great honor to those who endure under suffering. For instance, you know about Job, a man of great endurance. You can see how the Lord was kind to him at the end, for the Lord is full of tenderness and mercy.</a:t>
            </a:r>
          </a:p>
          <a:p>
            <a:r>
              <a:rPr lang="en-US" sz="3380" b="1" baseline="30000" dirty="0">
                <a:highlight>
                  <a:srgbClr val="FFFFFF"/>
                </a:highlight>
              </a:rPr>
              <a:t>12 </a:t>
            </a:r>
            <a:r>
              <a:rPr lang="en-US" sz="3380" dirty="0">
                <a:highlight>
                  <a:srgbClr val="FFFFFF"/>
                </a:highlight>
              </a:rPr>
              <a:t>But most of all, my brothers and sisters, never take an oath, by heaven or earth or anything else. Just say a simple yes or no, so that you will not sin and be condemned.</a:t>
            </a:r>
          </a:p>
        </p:txBody>
      </p:sp>
    </p:spTree>
    <p:extLst>
      <p:ext uri="{BB962C8B-B14F-4D97-AF65-F5344CB8AC3E}">
        <p14:creationId xmlns:p14="http://schemas.microsoft.com/office/powerpoint/2010/main" val="376322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9">
                                            <p:txEl>
                                              <p:pRg st="1" end="1"/>
                                            </p:txEl>
                                          </p:spTgt>
                                        </p:tgtEl>
                                        <p:attrNameLst>
                                          <p:attrName>style.visibility</p:attrName>
                                        </p:attrNameLst>
                                      </p:cBhvr>
                                      <p:to>
                                        <p:strVal val="visible"/>
                                      </p:to>
                                    </p:set>
                                    <p:animEffect transition="in" filter="fade">
                                      <p:cBhvr>
                                        <p:cTn id="13" dur="500"/>
                                        <p:tgtEl>
                                          <p:spTgt spid="1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08421" y="425781"/>
            <a:ext cx="15557326" cy="1983492"/>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u="sng" kern="100"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Key Points</a:t>
            </a:r>
          </a:p>
          <a:p>
            <a:pPr algn="ctr">
              <a:lnSpc>
                <a:spcPct val="107000"/>
              </a:lnSpc>
              <a:spcAft>
                <a:spcPts val="800"/>
              </a:spcAft>
            </a:pPr>
            <a:r>
              <a:rPr lang="en-IN" sz="5400" b="1" kern="100" dirty="0">
                <a:solidFill>
                  <a:srgbClr val="FF0000"/>
                </a:solidFill>
                <a:latin typeface="Bookman Old Style" panose="02050604050505020204" pitchFamily="18" charset="0"/>
                <a:ea typeface="Aptos" panose="020B0004020202020204" pitchFamily="34" charset="0"/>
                <a:cs typeface="Times New Roman" panose="02020603050405020304" pitchFamily="18" charset="0"/>
              </a:rPr>
              <a:t>The Power of Prayer</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2113893"/>
            <a:ext cx="13640214" cy="8279190"/>
          </a:xfrm>
          <a:prstGeom prst="rect">
            <a:avLst/>
          </a:prstGeom>
          <a:noFill/>
        </p:spPr>
        <p:txBody>
          <a:bodyPr wrap="square" rtlCol="0">
            <a:spAutoFit/>
          </a:bodyPr>
          <a:lstStyle/>
          <a:p>
            <a:r>
              <a:rPr lang="en-US" sz="3800" b="1" baseline="30000" dirty="0">
                <a:highlight>
                  <a:srgbClr val="FFFFFF"/>
                </a:highlight>
              </a:rPr>
              <a:t>13 </a:t>
            </a:r>
            <a:r>
              <a:rPr lang="en-US" sz="3800" dirty="0">
                <a:highlight>
                  <a:srgbClr val="FFFFFF"/>
                </a:highlight>
              </a:rPr>
              <a:t>Are any of you suffering hardships? You should pray. Are any of you happy? You should sing praises. </a:t>
            </a:r>
            <a:r>
              <a:rPr lang="en-US" sz="3800" b="1" baseline="30000" dirty="0">
                <a:highlight>
                  <a:srgbClr val="FFFFFF"/>
                </a:highlight>
              </a:rPr>
              <a:t>14 </a:t>
            </a:r>
            <a:r>
              <a:rPr lang="en-US" sz="3800" dirty="0">
                <a:highlight>
                  <a:srgbClr val="FFFFFF"/>
                </a:highlight>
              </a:rPr>
              <a:t>Are any of you sick? You should call for the elders of the church to come and pray over you, anointing you with oil in the name of the Lord. </a:t>
            </a:r>
            <a:r>
              <a:rPr lang="en-US" sz="3800" b="1" baseline="30000" dirty="0">
                <a:highlight>
                  <a:srgbClr val="FFFFFF"/>
                </a:highlight>
              </a:rPr>
              <a:t>15 </a:t>
            </a:r>
            <a:r>
              <a:rPr lang="en-US" sz="3800" dirty="0">
                <a:highlight>
                  <a:srgbClr val="FFFFFF"/>
                </a:highlight>
              </a:rPr>
              <a:t>Such a prayer offered in faith will heal the sick, and the Lord will make you well. And if you have committed any sins, you will be forgiven.</a:t>
            </a:r>
          </a:p>
          <a:p>
            <a:r>
              <a:rPr lang="en-US" sz="3800" b="1" baseline="30000" dirty="0">
                <a:highlight>
                  <a:srgbClr val="FFFFFF"/>
                </a:highlight>
              </a:rPr>
              <a:t>16 </a:t>
            </a:r>
            <a:r>
              <a:rPr lang="en-US" sz="3800" dirty="0">
                <a:highlight>
                  <a:srgbClr val="FFFFFF"/>
                </a:highlight>
              </a:rPr>
              <a:t>Confess your sins to each other and pray for each other so that you may be healed. The earnest prayer of a righteous person has great power and produces wonderful results. </a:t>
            </a:r>
            <a:r>
              <a:rPr lang="en-US" sz="3800" b="1" baseline="30000" dirty="0">
                <a:highlight>
                  <a:srgbClr val="FFFFFF"/>
                </a:highlight>
              </a:rPr>
              <a:t>17 </a:t>
            </a:r>
            <a:r>
              <a:rPr lang="en-US" sz="3800" dirty="0">
                <a:highlight>
                  <a:srgbClr val="FFFFFF"/>
                </a:highlight>
              </a:rPr>
              <a:t>Elijah was as human as we are, and yet when he prayed earnestly that no rain would fall, none fell for three and a half years! </a:t>
            </a:r>
            <a:r>
              <a:rPr lang="en-US" sz="3800" b="1" baseline="30000" dirty="0">
                <a:highlight>
                  <a:srgbClr val="FFFFFF"/>
                </a:highlight>
              </a:rPr>
              <a:t>18 </a:t>
            </a:r>
            <a:r>
              <a:rPr lang="en-US" sz="3800" dirty="0">
                <a:highlight>
                  <a:srgbClr val="FFFFFF"/>
                </a:highlight>
              </a:rPr>
              <a:t>Then, when he prayed again, the sky sent down rain and the earth began to yield its crops.</a:t>
            </a:r>
          </a:p>
        </p:txBody>
      </p:sp>
    </p:spTree>
    <p:extLst>
      <p:ext uri="{BB962C8B-B14F-4D97-AF65-F5344CB8AC3E}">
        <p14:creationId xmlns:p14="http://schemas.microsoft.com/office/powerpoint/2010/main" val="336192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9">
                                            <p:txEl>
                                              <p:pRg st="1" end="1"/>
                                            </p:txEl>
                                          </p:spTgt>
                                        </p:tgtEl>
                                        <p:attrNameLst>
                                          <p:attrName>style.visibility</p:attrName>
                                        </p:attrNameLst>
                                      </p:cBhvr>
                                      <p:to>
                                        <p:strVal val="visible"/>
                                      </p:to>
                                    </p:set>
                                    <p:animEffect transition="in" filter="fade">
                                      <p:cBhvr>
                                        <p:cTn id="13" dur="500"/>
                                        <p:tgtEl>
                                          <p:spTgt spid="1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08421" y="425781"/>
            <a:ext cx="15557326" cy="1983492"/>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u="sng" kern="100"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Key Points</a:t>
            </a:r>
          </a:p>
          <a:p>
            <a:pPr algn="ctr">
              <a:lnSpc>
                <a:spcPct val="107000"/>
              </a:lnSpc>
              <a:spcAft>
                <a:spcPts val="800"/>
              </a:spcAft>
            </a:pPr>
            <a:r>
              <a:rPr lang="en-IN" sz="5400" b="1" kern="100" dirty="0">
                <a:solidFill>
                  <a:srgbClr val="FF0000"/>
                </a:solidFill>
                <a:latin typeface="Bookman Old Style" panose="02050604050505020204" pitchFamily="18" charset="0"/>
                <a:ea typeface="Aptos" panose="020B0004020202020204" pitchFamily="34" charset="0"/>
                <a:cs typeface="Times New Roman" panose="02020603050405020304" pitchFamily="18" charset="0"/>
              </a:rPr>
              <a:t>Restore Wandering Believers</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3170099"/>
          </a:xfrm>
          <a:prstGeom prst="rect">
            <a:avLst/>
          </a:prstGeom>
          <a:noFill/>
        </p:spPr>
        <p:txBody>
          <a:bodyPr wrap="square" rtlCol="0">
            <a:spAutoFit/>
          </a:bodyPr>
          <a:lstStyle/>
          <a:p>
            <a:r>
              <a:rPr lang="en-US" sz="4000" b="1" baseline="30000" dirty="0">
                <a:highlight>
                  <a:srgbClr val="FFFFFF"/>
                </a:highlight>
              </a:rPr>
              <a:t>19 </a:t>
            </a:r>
            <a:r>
              <a:rPr lang="en-US" sz="4000" dirty="0">
                <a:highlight>
                  <a:srgbClr val="FFFFFF"/>
                </a:highlight>
              </a:rPr>
              <a:t>My dear brothers and sisters, if someone among you wanders away from the truth and is brought back, </a:t>
            </a:r>
            <a:r>
              <a:rPr lang="en-US" sz="4000" b="1" baseline="30000" dirty="0">
                <a:highlight>
                  <a:srgbClr val="FFFFFF"/>
                </a:highlight>
              </a:rPr>
              <a:t>20 </a:t>
            </a:r>
            <a:r>
              <a:rPr lang="en-US" sz="4000" dirty="0">
                <a:highlight>
                  <a:srgbClr val="FFFFFF"/>
                </a:highlight>
              </a:rPr>
              <a:t>you can be sure that whoever brings the sinner back from wandering will save that person from death and bring about the forgiveness of many sins.</a:t>
            </a:r>
            <a:endParaRPr lang="en-US" sz="255800" dirty="0">
              <a:highlight>
                <a:srgbClr val="FFFFFF"/>
              </a:highlight>
            </a:endParaRPr>
          </a:p>
        </p:txBody>
      </p:sp>
    </p:spTree>
    <p:extLst>
      <p:ext uri="{BB962C8B-B14F-4D97-AF65-F5344CB8AC3E}">
        <p14:creationId xmlns:p14="http://schemas.microsoft.com/office/powerpoint/2010/main" val="343793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9">
                                            <p:txEl>
                                              <p:pRg st="1" end="1"/>
                                            </p:txEl>
                                          </p:spTgt>
                                        </p:tgtEl>
                                        <p:attrNameLst>
                                          <p:attrName>style.visibility</p:attrName>
                                        </p:attrNameLst>
                                      </p:cBhvr>
                                      <p:to>
                                        <p:strVal val="visible"/>
                                      </p:to>
                                    </p:set>
                                    <p:animEffect transition="in" filter="fade">
                                      <p:cBhvr>
                                        <p:cTn id="13" dur="500"/>
                                        <p:tgtEl>
                                          <p:spTgt spid="1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Religion Lesson Presenta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2715</TotalTime>
  <Words>1110</Words>
  <Application>Microsoft Office PowerPoint</Application>
  <PresentationFormat>Custom</PresentationFormat>
  <Paragraphs>81</Paragraphs>
  <Slides>13</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Merriweather</vt:lpstr>
      <vt:lpstr>Algerian</vt:lpstr>
      <vt:lpstr>Wingdings</vt:lpstr>
      <vt:lpstr>Brush Script MT</vt:lpstr>
      <vt:lpstr>Inter</vt:lpstr>
      <vt:lpstr>Perpetua Titling MT</vt:lpstr>
      <vt:lpstr>Bookman Old Style</vt:lpstr>
      <vt:lpstr>Arial</vt:lpstr>
      <vt:lpstr>Calibri</vt:lpstr>
      <vt:lpstr>system-ui</vt:lpstr>
      <vt:lpstr>Rockwell Extra Bold</vt:lpstr>
      <vt:lpstr>Aptos</vt:lpstr>
      <vt:lpstr>Religion Lesson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Rajeev S. Bhalerao (Faculty – Pathways School Noida)</dc:creator>
  <cp:lastModifiedBy>Rajeev S. Bhalerao (Faculty – Pathways School Noida)</cp:lastModifiedBy>
  <cp:revision>26</cp:revision>
  <dcterms:modified xsi:type="dcterms:W3CDTF">2024-08-08T10:24:47Z</dcterms:modified>
</cp:coreProperties>
</file>