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86" r:id="rId5"/>
    <p:sldId id="293" r:id="rId6"/>
    <p:sldId id="294" r:id="rId7"/>
    <p:sldId id="295" r:id="rId8"/>
    <p:sldId id="296" r:id="rId9"/>
    <p:sldId id="297" r:id="rId10"/>
    <p:sldId id="299" r:id="rId11"/>
    <p:sldId id="300" r:id="rId12"/>
    <p:sldId id="301" r:id="rId13"/>
    <p:sldId id="302" r:id="rId14"/>
    <p:sldId id="303" r:id="rId15"/>
    <p:sldId id="304" r:id="rId16"/>
    <p:sldId id="305" r:id="rId17"/>
    <p:sldId id="306" r:id="rId18"/>
    <p:sldId id="307" r:id="rId19"/>
    <p:sldId id="308" r:id="rId20"/>
    <p:sldId id="309" r:id="rId21"/>
    <p:sldId id="311" r:id="rId22"/>
    <p:sldId id="310" r:id="rId23"/>
    <p:sldId id="312" r:id="rId24"/>
    <p:sldId id="313" r:id="rId25"/>
    <p:sldId id="287" r:id="rId26"/>
    <p:sldId id="288" r:id="rId27"/>
    <p:sldId id="289" r:id="rId28"/>
    <p:sldId id="290" r:id="rId29"/>
    <p:sldId id="291" r:id="rId30"/>
    <p:sldId id="292"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9" d="100"/>
          <a:sy n="79" d="100"/>
        </p:scale>
        <p:origin x="85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423BF71-38B7-8642-BFCE-EDAE9BD0CBAF}" type="datetimeFigureOut">
              <a:rPr lang="en-US" dirty="0"/>
              <a:t>8/28/2024</a:t>
            </a:fld>
            <a:endParaRPr lang="en-US" dirty="0"/>
          </a:p>
        </p:txBody>
      </p:sp>
      <p:sp>
        <p:nvSpPr>
          <p:cNvPr id="5" name="Footer Placeholder 4"/>
          <p:cNvSpPr>
            <a:spLocks noGrp="1"/>
          </p:cNvSpPr>
          <p:nvPr>
            <p:ph type="ftr" sz="quarter" idx="11"/>
          </p:nvPr>
        </p:nvSpPr>
        <p:spPr>
          <a:xfrm>
            <a:off x="2493105" y="329307"/>
            <a:ext cx="4897310"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B025CB-9D18-264E-A945-2D020344C9DA}" type="datetimeFigureOut">
              <a:rPr lang="en-US" dirty="0"/>
              <a:t>8/28/2024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7EFB6C-7E96-8F41-8872-189CA1C59F84}" type="datetimeFigureOut">
              <a:rPr lang="en-US" dirty="0"/>
              <a:t>8/28/2024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981CDE-9BE7-C544-8ACB-7077DFC4270F}" type="datetimeFigureOut">
              <a:rPr lang="en-US" dirty="0"/>
              <a:t>8/28/2024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5BA285-9698-1B45-8319-D90A8C63F150}" type="datetimeFigureOut">
              <a:rPr lang="en-US" dirty="0"/>
              <a:t>8/28/2024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A86CD42-43FF-B740-998F-DCC3802C4CE3}" type="datetimeFigureOut">
              <a:rPr lang="en-US" dirty="0"/>
              <a:t>8/28/2024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34695" y="2824269"/>
            <a:ext cx="4608576"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4792" y="2821491"/>
            <a:ext cx="4608576"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A0FFBD-2EE4-8547-BBAE-A1AC91C8D77E}" type="datetimeFigureOut">
              <a:rPr lang="en-US" dirty="0"/>
              <a:t>8/28/2024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55A2352-D7AC-F242-9256-A4477BCBF354}" type="datetimeFigureOut">
              <a:rPr lang="en-US" dirty="0"/>
              <a:t>8/28/2024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FCFC6A-9AE6-404D-9FDD-168B477B9C90}" type="datetimeFigureOut">
              <a:rPr lang="en-US" dirty="0"/>
              <a:t>8/28/2024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1CFCDFD-B4CF-A241-8D71-E814B10BEAF4}" type="datetimeFigureOut">
              <a:rPr lang="en-US" dirty="0"/>
              <a:t>8/28/2024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26A7B589-FD4B-7E46-869A-CBADC5FC564E}" type="datetimeFigureOut">
              <a:rPr lang="en-US" dirty="0"/>
              <a:t>8/28/2024</a:t>
            </a:fld>
            <a:endParaRPr lang="en-US" dirty="0"/>
          </a:p>
        </p:txBody>
      </p:sp>
      <p:sp>
        <p:nvSpPr>
          <p:cNvPr id="6" name="Footer Placeholder 5"/>
          <p:cNvSpPr>
            <a:spLocks noGrp="1"/>
          </p:cNvSpPr>
          <p:nvPr>
            <p:ph type="ftr" sz="quarter" idx="11"/>
          </p:nvPr>
        </p:nvSpPr>
        <p:spPr>
          <a:xfrm>
            <a:off x="1534910" y="318640"/>
            <a:ext cx="5453475"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CD8A92E-5FF9-8143-81B3-CCB531513398}" type="datetimeFigureOut">
              <a:rPr lang="en-US" dirty="0"/>
              <a:t>8/28/2024</a:t>
            </a:fld>
            <a:endParaRPr lang="en-US" dirty="0"/>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hyperlink" Target="https://www.menti.com/alwctjugevh8"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493105" y="802298"/>
            <a:ext cx="9698895" cy="1590705"/>
          </a:xfrm>
        </p:spPr>
        <p:txBody>
          <a:bodyPr>
            <a:normAutofit fontScale="90000"/>
          </a:bodyPr>
          <a:lstStyle/>
          <a:p>
            <a:r>
              <a:rPr lang="en-US" sz="8000" dirty="0"/>
              <a:t>The Ministry of Helps</a:t>
            </a:r>
            <a:endParaRPr lang="en-IN" sz="80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2208179" y="3246449"/>
            <a:ext cx="11254901" cy="3261352"/>
          </a:xfrm>
        </p:spPr>
        <p:txBody>
          <a:bodyPr>
            <a:normAutofit/>
          </a:bodyPr>
          <a:lstStyle/>
          <a:p>
            <a:r>
              <a:rPr lang="en-US" sz="2000" dirty="0"/>
              <a:t>Week 1 (22 Aug): supernatural helps ministry throughout the bible</a:t>
            </a:r>
          </a:p>
          <a:p>
            <a:r>
              <a:rPr lang="en-US" sz="2000" dirty="0"/>
              <a:t>Week 2 (29 </a:t>
            </a:r>
            <a:r>
              <a:rPr lang="en-US" sz="2000" dirty="0" err="1"/>
              <a:t>aug</a:t>
            </a:r>
            <a:r>
              <a:rPr lang="en-US" sz="2000" dirty="0"/>
              <a:t>): qualifications for a high call</a:t>
            </a:r>
          </a:p>
          <a:p>
            <a:r>
              <a:rPr lang="en-US" sz="2000" dirty="0"/>
              <a:t>Week 3 (5 </a:t>
            </a:r>
            <a:r>
              <a:rPr lang="en-US" sz="2000" dirty="0" err="1"/>
              <a:t>sep</a:t>
            </a:r>
            <a:r>
              <a:rPr lang="en-US" sz="2000" dirty="0"/>
              <a:t>): the problem of burn-out and how to avoid it</a:t>
            </a:r>
          </a:p>
          <a:p>
            <a:r>
              <a:rPr lang="en-US" sz="2000" dirty="0"/>
              <a:t>Week 4 (12 </a:t>
            </a:r>
            <a:r>
              <a:rPr lang="en-US" sz="2000" dirty="0" err="1"/>
              <a:t>sep</a:t>
            </a:r>
            <a:r>
              <a:rPr lang="en-US" sz="2000" dirty="0"/>
              <a:t>): finding and staying in your place of ministry</a:t>
            </a:r>
          </a:p>
          <a:p>
            <a:r>
              <a:rPr lang="en-US" sz="2000" dirty="0"/>
              <a:t>Week 5 (19 </a:t>
            </a:r>
            <a:r>
              <a:rPr lang="en-US" sz="2000" dirty="0" err="1"/>
              <a:t>sep</a:t>
            </a:r>
            <a:r>
              <a:rPr lang="en-US" sz="2000" dirty="0"/>
              <a:t>): getting along with difficult people</a:t>
            </a:r>
          </a:p>
          <a:p>
            <a:r>
              <a:rPr lang="en-US" sz="2000" dirty="0"/>
              <a:t>26 September: Q &amp; A</a:t>
            </a:r>
            <a:endParaRPr lang="en-IN" sz="2000" dirty="0"/>
          </a:p>
        </p:txBody>
      </p:sp>
    </p:spTree>
    <p:extLst>
      <p:ext uri="{BB962C8B-B14F-4D97-AF65-F5344CB8AC3E}">
        <p14:creationId xmlns:p14="http://schemas.microsoft.com/office/powerpoint/2010/main" val="9489078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B96C98B-91D1-19E6-A0A3-866A63E230E1}"/>
              </a:ext>
            </a:extLst>
          </p:cNvPr>
          <p:cNvSpPr>
            <a:spLocks noGrp="1"/>
          </p:cNvSpPr>
          <p:nvPr>
            <p:ph type="subTitle" idx="4294967295"/>
          </p:nvPr>
        </p:nvSpPr>
        <p:spPr>
          <a:xfrm>
            <a:off x="0" y="418066"/>
            <a:ext cx="12315825" cy="5846763"/>
          </a:xfrm>
        </p:spPr>
        <p:txBody>
          <a:bodyPr>
            <a:noAutofit/>
          </a:bodyPr>
          <a:lstStyle/>
          <a:p>
            <a:r>
              <a:rPr lang="en-US" i="1" dirty="0"/>
              <a:t>But Jesus called them to [Him] and said to them, You know that those who are recognized as governing... the Gentiles... lord it over them [ruling with absolute power, holding them in subjection], and their great men exercise authority and dominion over them.</a:t>
            </a:r>
            <a:endParaRPr lang="en-IN" sz="1800" dirty="0"/>
          </a:p>
          <a:p>
            <a:r>
              <a:rPr lang="en-US" i="1" dirty="0"/>
              <a:t>But this is not to be so among you; instead, whoever desires to be great among you must be your servant,</a:t>
            </a:r>
            <a:endParaRPr lang="en-IN" sz="1800" dirty="0"/>
          </a:p>
          <a:p>
            <a:r>
              <a:rPr lang="en-US" i="1" dirty="0"/>
              <a:t>And whoever wishes to be most important and first in rank among you must be slave of all.</a:t>
            </a:r>
            <a:endParaRPr lang="en-IN" sz="1800" dirty="0"/>
          </a:p>
          <a:p>
            <a:r>
              <a:rPr lang="en-US" i="1" dirty="0"/>
              <a:t>For even the Son of Man came not to have service rendered to Him, but to serve, and to give His life as a ransom for many. (Mark 10:42-44 </a:t>
            </a:r>
            <a:r>
              <a:rPr lang="en-US" sz="1400" i="1" dirty="0"/>
              <a:t>AMP).</a:t>
            </a:r>
          </a:p>
          <a:p>
            <a:endParaRPr lang="en-IN" sz="1800" dirty="0"/>
          </a:p>
          <a:p>
            <a:r>
              <a:rPr lang="en-US" i="1" dirty="0"/>
              <a:t>"You've observed how godless rulers throw their weight around," he said, "and when people get a little power how quickly it goes to their heads. It's not going to be that way with you. Whoever wants to be great must become a servant. Whoever wants to be first among you must be your slave" (Mark 10:43-43 </a:t>
            </a:r>
            <a:r>
              <a:rPr lang="en-US" sz="1400" i="1" dirty="0"/>
              <a:t>MSG).</a:t>
            </a:r>
            <a:endParaRPr lang="en-IN" sz="1800" dirty="0"/>
          </a:p>
        </p:txBody>
      </p:sp>
    </p:spTree>
    <p:extLst>
      <p:ext uri="{BB962C8B-B14F-4D97-AF65-F5344CB8AC3E}">
        <p14:creationId xmlns:p14="http://schemas.microsoft.com/office/powerpoint/2010/main" val="673305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fontScale="90000"/>
          </a:bodyPr>
          <a:lstStyle/>
          <a:p>
            <a:r>
              <a:rPr lang="en-US" sz="4800" dirty="0"/>
              <a:t>The Ministry of Helps – </a:t>
            </a:r>
            <a:br>
              <a:rPr lang="en-US" sz="4800" dirty="0"/>
            </a:br>
            <a:r>
              <a:rPr lang="en-US" sz="4800" dirty="0"/>
              <a:t>A High Call</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596648"/>
            <a:ext cx="10515601" cy="3261352"/>
          </a:xfrm>
        </p:spPr>
        <p:txBody>
          <a:bodyPr>
            <a:normAutofit/>
          </a:bodyPr>
          <a:lstStyle/>
          <a:p>
            <a:pPr marR="736600" lvl="1">
              <a:lnSpc>
                <a:spcPct val="111000"/>
              </a:lnSpc>
              <a:spcAft>
                <a:spcPts val="0"/>
              </a:spcAft>
              <a:tabLst>
                <a:tab pos="1811655" algn="l"/>
                <a:tab pos="1869440" algn="l"/>
              </a:tabLst>
            </a:pPr>
            <a:r>
              <a:rPr lang="en-US" sz="2000" b="1" cap="all" spc="0" dirty="0">
                <a:effectLst/>
                <a:latin typeface="Times New Roman" panose="02020603050405020304" pitchFamily="18" charset="0"/>
                <a:ea typeface="Times New Roman" panose="02020603050405020304" pitchFamily="18" charset="0"/>
                <a:cs typeface="Times New Roman" panose="02020603050405020304" pitchFamily="18" charset="0"/>
              </a:rPr>
              <a:t>If</a:t>
            </a:r>
            <a:r>
              <a:rPr lang="en-US" sz="2000" b="1" cap="all" spc="1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cap="all" spc="0" dirty="0">
                <a:effectLst/>
                <a:latin typeface="Times New Roman" panose="02020603050405020304" pitchFamily="18" charset="0"/>
                <a:ea typeface="Times New Roman" panose="02020603050405020304" pitchFamily="18" charset="0"/>
                <a:cs typeface="Times New Roman" panose="02020603050405020304" pitchFamily="18" charset="0"/>
              </a:rPr>
              <a:t>you</a:t>
            </a:r>
            <a:r>
              <a:rPr lang="en-US" sz="2000" b="1" cap="all" spc="8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cap="all" spc="0" dirty="0">
                <a:effectLst/>
                <a:latin typeface="Times New Roman" panose="02020603050405020304" pitchFamily="18" charset="0"/>
                <a:ea typeface="Times New Roman" panose="02020603050405020304" pitchFamily="18" charset="0"/>
                <a:cs typeface="Times New Roman" panose="02020603050405020304" pitchFamily="18" charset="0"/>
              </a:rPr>
              <a:t>desire to do</a:t>
            </a:r>
            <a:r>
              <a:rPr lang="en-US" sz="2000" b="1" cap="all"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cap="all" spc="0" dirty="0">
                <a:effectLst/>
                <a:latin typeface="Times New Roman" panose="02020603050405020304" pitchFamily="18" charset="0"/>
                <a:ea typeface="Times New Roman" panose="02020603050405020304" pitchFamily="18" charset="0"/>
                <a:cs typeface="Times New Roman" panose="02020603050405020304" pitchFamily="18" charset="0"/>
              </a:rPr>
              <a:t>great</a:t>
            </a:r>
            <a:r>
              <a:rPr lang="en-US" sz="2000" b="1" cap="all" spc="8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cap="all" spc="0" dirty="0">
                <a:effectLst/>
                <a:latin typeface="Times New Roman" panose="02020603050405020304" pitchFamily="18" charset="0"/>
                <a:ea typeface="Times New Roman" panose="02020603050405020304" pitchFamily="18" charset="0"/>
                <a:cs typeface="Times New Roman" panose="02020603050405020304" pitchFamily="18" charset="0"/>
              </a:rPr>
              <a:t>things</a:t>
            </a:r>
            <a:r>
              <a:rPr lang="en-US" sz="2000" b="1" cap="all" spc="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cap="all" spc="0" dirty="0">
                <a:effectLst/>
                <a:latin typeface="Times New Roman" panose="02020603050405020304" pitchFamily="18" charset="0"/>
                <a:ea typeface="Times New Roman" panose="02020603050405020304" pitchFamily="18" charset="0"/>
                <a:cs typeface="Times New Roman" panose="02020603050405020304" pitchFamily="18" charset="0"/>
              </a:rPr>
              <a:t>in</a:t>
            </a:r>
            <a:r>
              <a:rPr lang="en-US" sz="2000" b="1" cap="all" spc="9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cap="all" spc="0" dirty="0">
                <a:effectLst/>
                <a:latin typeface="Times New Roman" panose="02020603050405020304" pitchFamily="18" charset="0"/>
                <a:ea typeface="Times New Roman" panose="02020603050405020304" pitchFamily="18" charset="0"/>
                <a:cs typeface="Times New Roman" panose="02020603050405020304" pitchFamily="18" charset="0"/>
              </a:rPr>
              <a:t>the Kingdom</a:t>
            </a:r>
            <a:r>
              <a:rPr lang="en-US" sz="2000" b="1" cap="all" spc="14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cap="all" spc="0" dirty="0">
                <a:effectLst/>
                <a:latin typeface="Times New Roman" panose="02020603050405020304" pitchFamily="18" charset="0"/>
                <a:ea typeface="Times New Roman" panose="02020603050405020304" pitchFamily="18" charset="0"/>
                <a:cs typeface="Times New Roman" panose="02020603050405020304" pitchFamily="18" charset="0"/>
              </a:rPr>
              <a:t>of</a:t>
            </a:r>
            <a:r>
              <a:rPr lang="en-US" sz="2000" b="1" cap="all" spc="9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cap="all" spc="0" dirty="0">
                <a:effectLst/>
                <a:latin typeface="Times New Roman" panose="02020603050405020304" pitchFamily="18" charset="0"/>
                <a:ea typeface="Times New Roman" panose="02020603050405020304" pitchFamily="18" charset="0"/>
                <a:cs typeface="Times New Roman" panose="02020603050405020304" pitchFamily="18" charset="0"/>
              </a:rPr>
              <a:t>God, </a:t>
            </a:r>
          </a:p>
          <a:p>
            <a:pPr marR="736600" lvl="1">
              <a:lnSpc>
                <a:spcPct val="111000"/>
              </a:lnSpc>
              <a:spcAft>
                <a:spcPts val="0"/>
              </a:spcAft>
              <a:tabLst>
                <a:tab pos="1811655" algn="l"/>
                <a:tab pos="1869440" algn="l"/>
              </a:tabLst>
            </a:pPr>
            <a:r>
              <a:rPr lang="en-US" sz="2000" b="1" cap="all" spc="0" dirty="0">
                <a:effectLst/>
                <a:latin typeface="Times New Roman" panose="02020603050405020304" pitchFamily="18" charset="0"/>
                <a:ea typeface="Times New Roman" panose="02020603050405020304" pitchFamily="18" charset="0"/>
                <a:cs typeface="Times New Roman" panose="02020603050405020304" pitchFamily="18" charset="0"/>
              </a:rPr>
              <a:t>you</a:t>
            </a:r>
            <a:r>
              <a:rPr lang="en-US" sz="2000" b="1" cap="all" spc="1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cap="all" spc="0" dirty="0">
                <a:effectLst/>
                <a:latin typeface="Times New Roman" panose="02020603050405020304" pitchFamily="18" charset="0"/>
                <a:ea typeface="Times New Roman" panose="02020603050405020304" pitchFamily="18" charset="0"/>
                <a:cs typeface="Times New Roman" panose="02020603050405020304" pitchFamily="18" charset="0"/>
              </a:rPr>
              <a:t>must be a </a:t>
            </a:r>
            <a:r>
              <a:rPr lang="en-US" sz="2000" b="1" cap="all" spc="-10" dirty="0">
                <a:effectLst/>
                <a:latin typeface="Times New Roman" panose="02020603050405020304" pitchFamily="18" charset="0"/>
                <a:ea typeface="Times New Roman" panose="02020603050405020304" pitchFamily="18" charset="0"/>
                <a:cs typeface="Times New Roman" panose="02020603050405020304" pitchFamily="18" charset="0"/>
              </a:rPr>
              <a:t>servant.</a:t>
            </a:r>
          </a:p>
          <a:p>
            <a:pPr marR="736600" lvl="1">
              <a:lnSpc>
                <a:spcPct val="111000"/>
              </a:lnSpc>
              <a:spcAft>
                <a:spcPts val="0"/>
              </a:spcAft>
              <a:tabLst>
                <a:tab pos="1811655" algn="l"/>
                <a:tab pos="1869440" algn="l"/>
              </a:tabLst>
            </a:pPr>
            <a:endParaRPr lang="en-IN" sz="2000" b="1" cap="all" spc="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lvl="1">
              <a:spcBef>
                <a:spcPts val="1155"/>
              </a:spcBef>
              <a:spcAft>
                <a:spcPts val="0"/>
              </a:spcAft>
              <a:tabLst>
                <a:tab pos="1818005" algn="l"/>
              </a:tabLst>
            </a:pPr>
            <a:r>
              <a:rPr lang="en-US" sz="2000" b="1" cap="all" spc="0" dirty="0">
                <a:effectLst/>
                <a:latin typeface="Times New Roman" panose="02020603050405020304" pitchFamily="18" charset="0"/>
                <a:ea typeface="Times New Roman" panose="02020603050405020304" pitchFamily="18" charset="0"/>
                <a:cs typeface="Times New Roman" panose="02020603050405020304" pitchFamily="18" charset="0"/>
              </a:rPr>
              <a:t>A</a:t>
            </a:r>
            <a:r>
              <a:rPr lang="en-US" sz="2000" b="1" cap="all"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cap="all" spc="0" dirty="0">
                <a:effectLst/>
                <a:latin typeface="Times New Roman" panose="02020603050405020304" pitchFamily="18" charset="0"/>
                <a:ea typeface="Times New Roman" panose="02020603050405020304" pitchFamily="18" charset="0"/>
                <a:cs typeface="Times New Roman" panose="02020603050405020304" pitchFamily="18" charset="0"/>
              </a:rPr>
              <a:t>leader</a:t>
            </a:r>
            <a:r>
              <a:rPr lang="en-US" sz="2000" b="1" cap="all" spc="38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cap="all" spc="0" dirty="0">
                <a:effectLst/>
                <a:latin typeface="Times New Roman" panose="02020603050405020304" pitchFamily="18" charset="0"/>
                <a:ea typeface="Times New Roman" panose="02020603050405020304" pitchFamily="18" charset="0"/>
                <a:cs typeface="Times New Roman" panose="02020603050405020304" pitchFamily="18" charset="0"/>
              </a:rPr>
              <a:t>serves</a:t>
            </a:r>
            <a:r>
              <a:rPr lang="en-US" sz="2000" b="1" cap="all" spc="8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cap="all" spc="0" dirty="0">
                <a:effectLst/>
                <a:latin typeface="Times New Roman" panose="02020603050405020304" pitchFamily="18" charset="0"/>
                <a:ea typeface="Times New Roman" panose="02020603050405020304" pitchFamily="18" charset="0"/>
                <a:cs typeface="Times New Roman" panose="02020603050405020304" pitchFamily="18" charset="0"/>
              </a:rPr>
              <a:t>those</a:t>
            </a:r>
            <a:r>
              <a:rPr lang="en-US" sz="2000" b="1" cap="all"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cap="all" spc="0" dirty="0">
                <a:effectLst/>
                <a:latin typeface="Times New Roman" panose="02020603050405020304" pitchFamily="18" charset="0"/>
                <a:ea typeface="Times New Roman" panose="02020603050405020304" pitchFamily="18" charset="0"/>
                <a:cs typeface="Times New Roman" panose="02020603050405020304" pitchFamily="18" charset="0"/>
              </a:rPr>
              <a:t>assigned</a:t>
            </a:r>
            <a:r>
              <a:rPr lang="en-US" sz="2000" b="1" cap="all" spc="1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cap="all" spc="0" dirty="0">
                <a:effectLst/>
                <a:latin typeface="Times New Roman" panose="02020603050405020304" pitchFamily="18" charset="0"/>
                <a:ea typeface="Times New Roman" panose="02020603050405020304" pitchFamily="18" charset="0"/>
                <a:cs typeface="Times New Roman" panose="02020603050405020304" pitchFamily="18" charset="0"/>
              </a:rPr>
              <a:t>to</a:t>
            </a:r>
            <a:r>
              <a:rPr lang="en-US" sz="2000" b="1" cap="all" spc="34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cap="all" spc="-20" dirty="0">
                <a:effectLst/>
                <a:latin typeface="Times New Roman" panose="02020603050405020304" pitchFamily="18" charset="0"/>
                <a:ea typeface="Times New Roman" panose="02020603050405020304" pitchFamily="18" charset="0"/>
                <a:cs typeface="Times New Roman" panose="02020603050405020304" pitchFamily="18" charset="0"/>
              </a:rPr>
              <a:t>him.</a:t>
            </a:r>
            <a:endParaRPr lang="en-IN" sz="2000" b="1" cap="all" spc="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spcBef>
                <a:spcPts val="65"/>
              </a:spcBef>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IN" sz="20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lvl="1">
              <a:tabLst>
                <a:tab pos="1811655" algn="l"/>
              </a:tabLst>
            </a:pPr>
            <a:r>
              <a:rPr lang="en-US" sz="2000" b="1" cap="all" spc="0" dirty="0">
                <a:effectLst/>
                <a:latin typeface="Times New Roman" panose="02020603050405020304" pitchFamily="18" charset="0"/>
                <a:ea typeface="Times New Roman" panose="02020603050405020304" pitchFamily="18" charset="0"/>
                <a:cs typeface="Times New Roman" panose="02020603050405020304" pitchFamily="18" charset="0"/>
              </a:rPr>
              <a:t>The spirit</a:t>
            </a:r>
            <a:r>
              <a:rPr lang="en-US" sz="2000" b="1" cap="all" spc="8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cap="all" spc="0" dirty="0">
                <a:effectLst/>
                <a:latin typeface="Times New Roman" panose="02020603050405020304" pitchFamily="18" charset="0"/>
                <a:ea typeface="Times New Roman" panose="02020603050405020304" pitchFamily="18" charset="0"/>
                <a:cs typeface="Times New Roman" panose="02020603050405020304" pitchFamily="18" charset="0"/>
              </a:rPr>
              <a:t>of</a:t>
            </a:r>
            <a:r>
              <a:rPr lang="en-US" sz="2000" b="1" cap="all" spc="1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cap="all" spc="0" dirty="0">
                <a:effectLst/>
                <a:latin typeface="Times New Roman" panose="02020603050405020304" pitchFamily="18" charset="0"/>
                <a:ea typeface="Times New Roman" panose="02020603050405020304" pitchFamily="18" charset="0"/>
                <a:cs typeface="Times New Roman" panose="02020603050405020304" pitchFamily="18" charset="0"/>
              </a:rPr>
              <a:t>servanthood</a:t>
            </a:r>
            <a:r>
              <a:rPr lang="en-US" sz="2000" b="1" cap="all" spc="14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cap="all" spc="0" dirty="0">
                <a:effectLst/>
                <a:latin typeface="Times New Roman" panose="02020603050405020304" pitchFamily="18" charset="0"/>
                <a:ea typeface="Times New Roman" panose="02020603050405020304" pitchFamily="18" charset="0"/>
                <a:cs typeface="Times New Roman" panose="02020603050405020304" pitchFamily="18" charset="0"/>
              </a:rPr>
              <a:t>is</a:t>
            </a:r>
            <a:r>
              <a:rPr lang="en-US" sz="2000" b="1" cap="all" spc="14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cap="all" spc="0"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2000" b="1" cap="all" spc="4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cap="all" spc="0" dirty="0">
                <a:effectLst/>
                <a:latin typeface="Times New Roman" panose="02020603050405020304" pitchFamily="18" charset="0"/>
                <a:ea typeface="Times New Roman" panose="02020603050405020304" pitchFamily="18" charset="0"/>
                <a:cs typeface="Times New Roman" panose="02020603050405020304" pitchFamily="18" charset="0"/>
              </a:rPr>
              <a:t>Spirit</a:t>
            </a:r>
            <a:r>
              <a:rPr lang="en-US" sz="2000" b="1" cap="all" spc="6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cap="all" spc="0" dirty="0">
                <a:effectLst/>
                <a:latin typeface="Times New Roman" panose="02020603050405020304" pitchFamily="18" charset="0"/>
                <a:ea typeface="Times New Roman" panose="02020603050405020304" pitchFamily="18" charset="0"/>
                <a:cs typeface="Times New Roman" panose="02020603050405020304" pitchFamily="18" charset="0"/>
              </a:rPr>
              <a:t>of</a:t>
            </a:r>
            <a:r>
              <a:rPr lang="en-US" sz="2000" b="1" cap="all" spc="1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cap="all" spc="0" dirty="0">
                <a:effectLst/>
                <a:latin typeface="Times New Roman" panose="02020603050405020304" pitchFamily="18" charset="0"/>
                <a:ea typeface="Times New Roman" panose="02020603050405020304" pitchFamily="18" charset="0"/>
                <a:cs typeface="Times New Roman" panose="02020603050405020304" pitchFamily="18" charset="0"/>
              </a:rPr>
              <a:t>Christ</a:t>
            </a:r>
            <a:r>
              <a:rPr lang="en-US" sz="2000" b="1" cap="all" spc="-25"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IN" sz="2000" b="1" cap="all" spc="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1523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1000"/>
                                        <p:tgtEl>
                                          <p:spTgt spid="3">
                                            <p:txEl>
                                              <p:pRg st="5" end="5"/>
                                            </p:txEl>
                                          </p:spTgt>
                                        </p:tgtEl>
                                      </p:cBhvr>
                                    </p:animEffect>
                                    <p:anim calcmode="lin" valueType="num">
                                      <p:cBhvr>
                                        <p:cTn id="2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a:bodyPr>
          <a:lstStyle/>
          <a:p>
            <a:r>
              <a:rPr lang="en-US" sz="4800" dirty="0"/>
              <a:t>The Gift of Serving</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207533"/>
            <a:ext cx="10515601" cy="3261352"/>
          </a:xfrm>
        </p:spPr>
        <p:txBody>
          <a:bodyPr>
            <a:normAutofit/>
          </a:bodyPr>
          <a:lstStyle/>
          <a:p>
            <a:pPr marR="733425" lvl="2">
              <a:lnSpc>
                <a:spcPct val="108000"/>
              </a:lnSpc>
              <a:spcBef>
                <a:spcPts val="1250"/>
              </a:spcBef>
              <a:spcAft>
                <a:spcPts val="0"/>
              </a:spcAft>
              <a:tabLst>
                <a:tab pos="1597025" algn="l"/>
                <a:tab pos="1598930" algn="l"/>
              </a:tabLst>
            </a:pPr>
            <a:r>
              <a:rPr lang="en-US" sz="2000" b="1" cap="all" spc="0" dirty="0">
                <a:effectLst/>
                <a:latin typeface="Times New Roman" panose="02020603050405020304" pitchFamily="18" charset="0"/>
                <a:ea typeface="Times New Roman" panose="02020603050405020304" pitchFamily="18" charset="0"/>
              </a:rPr>
              <a:t>Even</a:t>
            </a:r>
            <a:r>
              <a:rPr lang="en-US" sz="2000" b="1" cap="all" spc="110" dirty="0">
                <a:effectLst/>
                <a:latin typeface="Times New Roman" panose="02020603050405020304" pitchFamily="18" charset="0"/>
                <a:ea typeface="Times New Roman" panose="02020603050405020304" pitchFamily="18" charset="0"/>
              </a:rPr>
              <a:t> </a:t>
            </a:r>
            <a:r>
              <a:rPr lang="en-US" sz="2000" b="1" cap="all" spc="0" dirty="0">
                <a:effectLst/>
                <a:latin typeface="Times New Roman" panose="02020603050405020304" pitchFamily="18" charset="0"/>
                <a:ea typeface="Times New Roman" panose="02020603050405020304" pitchFamily="18" charset="0"/>
              </a:rPr>
              <a:t>though</a:t>
            </a:r>
            <a:r>
              <a:rPr lang="en-US" sz="2000" b="1" cap="all" spc="90" dirty="0">
                <a:effectLst/>
                <a:latin typeface="Times New Roman" panose="02020603050405020304" pitchFamily="18" charset="0"/>
                <a:ea typeface="Times New Roman" panose="02020603050405020304" pitchFamily="18" charset="0"/>
              </a:rPr>
              <a:t> </a:t>
            </a:r>
            <a:r>
              <a:rPr lang="en-US" sz="2000" b="1" cap="all" spc="0" dirty="0">
                <a:effectLst/>
                <a:latin typeface="Times New Roman" panose="02020603050405020304" pitchFamily="18" charset="0"/>
                <a:ea typeface="Times New Roman" panose="02020603050405020304" pitchFamily="18" charset="0"/>
              </a:rPr>
              <a:t>all</a:t>
            </a:r>
            <a:r>
              <a:rPr lang="en-US" sz="2000" b="1" cap="all" spc="80" dirty="0">
                <a:effectLst/>
                <a:latin typeface="Times New Roman" panose="02020603050405020304" pitchFamily="18" charset="0"/>
                <a:ea typeface="Times New Roman" panose="02020603050405020304" pitchFamily="18" charset="0"/>
              </a:rPr>
              <a:t> </a:t>
            </a:r>
            <a:r>
              <a:rPr lang="en-US" sz="2000" b="1" cap="all" spc="0" dirty="0">
                <a:effectLst/>
                <a:latin typeface="Times New Roman" panose="02020603050405020304" pitchFamily="18" charset="0"/>
                <a:ea typeface="Times New Roman" panose="02020603050405020304" pitchFamily="18" charset="0"/>
              </a:rPr>
              <a:t>believers</a:t>
            </a:r>
            <a:r>
              <a:rPr lang="en-US" sz="2000" b="1" cap="all" spc="400" dirty="0">
                <a:effectLst/>
                <a:latin typeface="Times New Roman" panose="02020603050405020304" pitchFamily="18" charset="0"/>
                <a:ea typeface="Times New Roman" panose="02020603050405020304" pitchFamily="18" charset="0"/>
              </a:rPr>
              <a:t> </a:t>
            </a:r>
            <a:r>
              <a:rPr lang="en-US" sz="2000" b="1" cap="all" spc="0" dirty="0">
                <a:effectLst/>
                <a:latin typeface="Times New Roman" panose="02020603050405020304" pitchFamily="18" charset="0"/>
                <a:ea typeface="Times New Roman" panose="02020603050405020304" pitchFamily="18" charset="0"/>
              </a:rPr>
              <a:t>are called</a:t>
            </a:r>
            <a:r>
              <a:rPr lang="en-US" sz="2000" b="1" cap="all" spc="135" dirty="0">
                <a:effectLst/>
                <a:latin typeface="Times New Roman" panose="02020603050405020304" pitchFamily="18" charset="0"/>
                <a:ea typeface="Times New Roman" panose="02020603050405020304" pitchFamily="18" charset="0"/>
              </a:rPr>
              <a:t> </a:t>
            </a:r>
            <a:r>
              <a:rPr lang="en-US" sz="2000" b="1" cap="all" spc="0" dirty="0">
                <a:effectLst/>
                <a:latin typeface="Times New Roman" panose="02020603050405020304" pitchFamily="18" charset="0"/>
                <a:ea typeface="Times New Roman" panose="02020603050405020304" pitchFamily="18" charset="0"/>
              </a:rPr>
              <a:t>to</a:t>
            </a:r>
            <a:r>
              <a:rPr lang="en-US" sz="2000" b="1" cap="all" spc="-20" dirty="0">
                <a:effectLst/>
                <a:latin typeface="Times New Roman" panose="02020603050405020304" pitchFamily="18" charset="0"/>
                <a:ea typeface="Times New Roman" panose="02020603050405020304" pitchFamily="18" charset="0"/>
              </a:rPr>
              <a:t> </a:t>
            </a:r>
            <a:r>
              <a:rPr lang="en-US" sz="2000" b="1" cap="all" spc="0" dirty="0">
                <a:effectLst/>
                <a:latin typeface="Times New Roman" panose="02020603050405020304" pitchFamily="18" charset="0"/>
                <a:ea typeface="Times New Roman" panose="02020603050405020304" pitchFamily="18" charset="0"/>
              </a:rPr>
              <a:t>serve,</a:t>
            </a:r>
            <a:endParaRPr lang="en-US" sz="2000" b="1" cap="all" spc="345" dirty="0">
              <a:latin typeface="Times New Roman" panose="02020603050405020304" pitchFamily="18" charset="0"/>
              <a:ea typeface="Times New Roman" panose="02020603050405020304" pitchFamily="18" charset="0"/>
            </a:endParaRPr>
          </a:p>
          <a:p>
            <a:pPr marR="733425" lvl="2">
              <a:lnSpc>
                <a:spcPct val="108000"/>
              </a:lnSpc>
              <a:spcBef>
                <a:spcPts val="1250"/>
              </a:spcBef>
              <a:spcAft>
                <a:spcPts val="0"/>
              </a:spcAft>
              <a:tabLst>
                <a:tab pos="1597025" algn="l"/>
                <a:tab pos="1598930" algn="l"/>
              </a:tabLst>
            </a:pPr>
            <a:r>
              <a:rPr lang="en-US" sz="2000" b="1" cap="all" spc="0" dirty="0">
                <a:effectLst/>
                <a:latin typeface="Times New Roman" panose="02020603050405020304" pitchFamily="18" charset="0"/>
                <a:ea typeface="Times New Roman" panose="02020603050405020304" pitchFamily="18" charset="0"/>
              </a:rPr>
              <a:t>there is</a:t>
            </a:r>
            <a:r>
              <a:rPr lang="en-US" sz="2000" b="1" cap="all" spc="400" dirty="0">
                <a:effectLst/>
                <a:latin typeface="Times New Roman" panose="02020603050405020304" pitchFamily="18" charset="0"/>
                <a:ea typeface="Times New Roman" panose="02020603050405020304" pitchFamily="18" charset="0"/>
              </a:rPr>
              <a:t> </a:t>
            </a:r>
            <a:r>
              <a:rPr lang="en-US" sz="2000" b="1" cap="all" spc="0" dirty="0">
                <a:effectLst/>
                <a:latin typeface="Times New Roman" panose="02020603050405020304" pitchFamily="18" charset="0"/>
                <a:ea typeface="Times New Roman" panose="02020603050405020304" pitchFamily="18" charset="0"/>
              </a:rPr>
              <a:t>also a </a:t>
            </a:r>
            <a:r>
              <a:rPr lang="en-US" sz="2000" b="1" i="1" cap="all" spc="0" dirty="0">
                <a:effectLst/>
                <a:latin typeface="Times New Roman" panose="02020603050405020304" pitchFamily="18" charset="0"/>
                <a:ea typeface="Times New Roman" panose="02020603050405020304" pitchFamily="18" charset="0"/>
              </a:rPr>
              <a:t>gift</a:t>
            </a:r>
            <a:r>
              <a:rPr lang="en-US" sz="2000" b="1" i="1" cap="all" spc="85" dirty="0">
                <a:effectLst/>
                <a:latin typeface="Times New Roman" panose="02020603050405020304" pitchFamily="18" charset="0"/>
                <a:ea typeface="Times New Roman" panose="02020603050405020304" pitchFamily="18" charset="0"/>
              </a:rPr>
              <a:t> </a:t>
            </a:r>
            <a:r>
              <a:rPr lang="en-US" sz="2000" b="1" cap="all" spc="0" dirty="0">
                <a:effectLst/>
                <a:latin typeface="Times New Roman" panose="02020603050405020304" pitchFamily="18" charset="0"/>
                <a:ea typeface="Times New Roman" panose="02020603050405020304" pitchFamily="18" charset="0"/>
              </a:rPr>
              <a:t>of</a:t>
            </a:r>
            <a:r>
              <a:rPr lang="en-US" sz="2000" b="1" cap="all" spc="400" dirty="0">
                <a:effectLst/>
                <a:latin typeface="Times New Roman" panose="02020603050405020304" pitchFamily="18" charset="0"/>
                <a:ea typeface="Times New Roman" panose="02020603050405020304" pitchFamily="18" charset="0"/>
              </a:rPr>
              <a:t> </a:t>
            </a:r>
            <a:r>
              <a:rPr lang="en-US" sz="2000" b="1" cap="all" spc="0" dirty="0">
                <a:effectLst/>
                <a:latin typeface="Times New Roman" panose="02020603050405020304" pitchFamily="18" charset="0"/>
                <a:ea typeface="Times New Roman" panose="02020603050405020304" pitchFamily="18" charset="0"/>
              </a:rPr>
              <a:t>serving </a:t>
            </a:r>
            <a:r>
              <a:rPr lang="en-US" sz="2000" b="1" cap="all" spc="-10" dirty="0">
                <a:effectLst/>
                <a:latin typeface="Times New Roman" panose="02020603050405020304" pitchFamily="18" charset="0"/>
                <a:ea typeface="Times New Roman" panose="02020603050405020304" pitchFamily="18" charset="0"/>
              </a:rPr>
              <a:t>("ministry").</a:t>
            </a:r>
          </a:p>
          <a:p>
            <a:pPr marR="733425" lvl="2">
              <a:lnSpc>
                <a:spcPct val="108000"/>
              </a:lnSpc>
              <a:spcBef>
                <a:spcPts val="1250"/>
              </a:spcBef>
              <a:spcAft>
                <a:spcPts val="0"/>
              </a:spcAft>
              <a:tabLst>
                <a:tab pos="1597025" algn="l"/>
                <a:tab pos="1598930" algn="l"/>
              </a:tabLst>
            </a:pPr>
            <a:endParaRPr lang="en-US" sz="1200" spc="-10" dirty="0">
              <a:latin typeface="Times New Roman" panose="02020603050405020304" pitchFamily="18" charset="0"/>
              <a:ea typeface="Times New Roman" panose="02020603050405020304" pitchFamily="18" charset="0"/>
            </a:endParaRPr>
          </a:p>
          <a:p>
            <a:pPr marR="733425" lvl="2">
              <a:lnSpc>
                <a:spcPct val="108000"/>
              </a:lnSpc>
              <a:spcBef>
                <a:spcPts val="1250"/>
              </a:spcBef>
              <a:tabLst>
                <a:tab pos="1597025" algn="l"/>
                <a:tab pos="1598930" algn="l"/>
              </a:tabLst>
            </a:pPr>
            <a:r>
              <a:rPr lang="en-US" sz="1800" b="1" i="1" baseline="30000" dirty="0">
                <a:effectLst/>
                <a:latin typeface="Times New Roman" panose="02020603050405020304" pitchFamily="18" charset="0"/>
                <a:ea typeface="Times New Roman" panose="02020603050405020304" pitchFamily="18" charset="0"/>
              </a:rPr>
              <a:t>6 </a:t>
            </a:r>
            <a:r>
              <a:rPr lang="en-US" sz="1800" i="1" dirty="0">
                <a:effectLst/>
                <a:latin typeface="Times New Roman" panose="02020603050405020304" pitchFamily="18" charset="0"/>
                <a:ea typeface="Times New Roman" panose="02020603050405020304" pitchFamily="18" charset="0"/>
              </a:rPr>
              <a:t>Having then gifts differing according to the grace that is given to us, let us use them: if prophecy, let us prophesy in proportion to our faith; </a:t>
            </a:r>
            <a:r>
              <a:rPr lang="en-US" sz="1800" b="1" i="1" baseline="30000" dirty="0">
                <a:effectLst/>
                <a:latin typeface="Times New Roman" panose="02020603050405020304" pitchFamily="18" charset="0"/>
                <a:ea typeface="Times New Roman" panose="02020603050405020304" pitchFamily="18" charset="0"/>
              </a:rPr>
              <a:t>7 </a:t>
            </a:r>
            <a:r>
              <a:rPr lang="en-US" sz="1800" i="1" dirty="0">
                <a:effectLst/>
                <a:latin typeface="Times New Roman" panose="02020603050405020304" pitchFamily="18" charset="0"/>
                <a:ea typeface="Times New Roman" panose="02020603050405020304" pitchFamily="18" charset="0"/>
              </a:rPr>
              <a:t>or ministry, let us use it in our ministering; he who teaches, in teaching; </a:t>
            </a:r>
            <a:r>
              <a:rPr lang="en-US" sz="1800" b="1" i="1" baseline="30000" dirty="0">
                <a:effectLst/>
                <a:latin typeface="Times New Roman" panose="02020603050405020304" pitchFamily="18" charset="0"/>
                <a:ea typeface="Times New Roman" panose="02020603050405020304" pitchFamily="18" charset="0"/>
              </a:rPr>
              <a:t>8 </a:t>
            </a:r>
            <a:r>
              <a:rPr lang="en-US" sz="1800" i="1" dirty="0">
                <a:effectLst/>
                <a:latin typeface="Times New Roman" panose="02020603050405020304" pitchFamily="18" charset="0"/>
                <a:ea typeface="Times New Roman" panose="02020603050405020304" pitchFamily="18" charset="0"/>
              </a:rPr>
              <a:t>he who exhorts, in exhortation; he who gives, with liberality; he who leads, with diligence; he who shows mercy, with cheerfulness. (Rom 12:6-8 </a:t>
            </a:r>
            <a:r>
              <a:rPr lang="en-US" sz="1800" i="1" spc="-10" dirty="0">
                <a:effectLst/>
                <a:latin typeface="Times New Roman" panose="02020603050405020304" pitchFamily="18" charset="0"/>
                <a:ea typeface="Times New Roman" panose="02020603050405020304" pitchFamily="18" charset="0"/>
              </a:rPr>
              <a:t>NKJV).</a:t>
            </a:r>
            <a:endParaRPr lang="en-IN" sz="1800" dirty="0">
              <a:effectLst/>
              <a:latin typeface="Times New Roman" panose="02020603050405020304" pitchFamily="18" charset="0"/>
              <a:ea typeface="Times New Roman" panose="02020603050405020304" pitchFamily="18" charset="0"/>
            </a:endParaRPr>
          </a:p>
          <a:p>
            <a:pPr marR="733425" lvl="2">
              <a:lnSpc>
                <a:spcPct val="108000"/>
              </a:lnSpc>
              <a:spcBef>
                <a:spcPts val="1250"/>
              </a:spcBef>
              <a:spcAft>
                <a:spcPts val="0"/>
              </a:spcAft>
              <a:tabLst>
                <a:tab pos="1597025" algn="l"/>
                <a:tab pos="1598930" algn="l"/>
              </a:tabLst>
            </a:pPr>
            <a:endParaRPr lang="en-IN" sz="1800" spc="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90677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a:bodyPr>
          <a:lstStyle/>
          <a:p>
            <a:r>
              <a:rPr lang="en-US" sz="4800" dirty="0"/>
              <a:t>The Gift of Serving</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145915" y="3207533"/>
            <a:ext cx="12568136" cy="3261352"/>
          </a:xfrm>
        </p:spPr>
        <p:txBody>
          <a:bodyPr>
            <a:normAutofit lnSpcReduction="10000"/>
          </a:bodyPr>
          <a:lstStyle/>
          <a:p>
            <a:pPr marR="654685" lvl="0" algn="ctr">
              <a:spcBef>
                <a:spcPts val="0"/>
              </a:spcBef>
              <a:spcAft>
                <a:spcPts val="0"/>
              </a:spcAft>
              <a:buClr>
                <a:srgbClr val="4D4D4D"/>
              </a:buClr>
              <a:buSzPts val="1100"/>
              <a:tabLst>
                <a:tab pos="1598295" algn="l"/>
                <a:tab pos="1601470" algn="l"/>
                <a:tab pos="5925185" algn="l"/>
              </a:tabLst>
            </a:pPr>
            <a:r>
              <a:rPr lang="en-US" sz="2000" b="1" spc="0" dirty="0">
                <a:effectLst/>
                <a:latin typeface="Times New Roman" panose="02020603050405020304" pitchFamily="18" charset="0"/>
                <a:ea typeface="Times New Roman" panose="02020603050405020304" pitchFamily="18" charset="0"/>
              </a:rPr>
              <a:t>The</a:t>
            </a:r>
            <a:r>
              <a:rPr lang="en-US" sz="2000" b="1" spc="400" dirty="0">
                <a:effectLst/>
                <a:latin typeface="Times New Roman" panose="02020603050405020304" pitchFamily="18" charset="0"/>
                <a:ea typeface="Times New Roman" panose="02020603050405020304" pitchFamily="18" charset="0"/>
              </a:rPr>
              <a:t> </a:t>
            </a:r>
            <a:r>
              <a:rPr lang="en-US" sz="2000" b="1" spc="0" dirty="0">
                <a:effectLst/>
                <a:latin typeface="Times New Roman" panose="02020603050405020304" pitchFamily="18" charset="0"/>
                <a:ea typeface="Times New Roman" panose="02020603050405020304" pitchFamily="18" charset="0"/>
              </a:rPr>
              <a:t>gift of</a:t>
            </a:r>
            <a:r>
              <a:rPr lang="en-US" sz="2000" b="1" spc="400" dirty="0">
                <a:effectLst/>
                <a:latin typeface="Times New Roman" panose="02020603050405020304" pitchFamily="18" charset="0"/>
                <a:ea typeface="Times New Roman" panose="02020603050405020304" pitchFamily="18" charset="0"/>
              </a:rPr>
              <a:t> </a:t>
            </a:r>
            <a:r>
              <a:rPr lang="en-US" sz="2000" b="1" spc="0" dirty="0">
                <a:effectLst/>
                <a:latin typeface="Times New Roman" panose="02020603050405020304" pitchFamily="18" charset="0"/>
                <a:ea typeface="Times New Roman" panose="02020603050405020304" pitchFamily="18" charset="0"/>
              </a:rPr>
              <a:t>serving is</a:t>
            </a:r>
            <a:r>
              <a:rPr lang="en-US" sz="2000" b="1" spc="400" dirty="0">
                <a:effectLst/>
                <a:latin typeface="Times New Roman" panose="02020603050405020304" pitchFamily="18" charset="0"/>
                <a:ea typeface="Times New Roman" panose="02020603050405020304" pitchFamily="18" charset="0"/>
              </a:rPr>
              <a:t> </a:t>
            </a:r>
            <a:r>
              <a:rPr lang="en-US" sz="2000" b="1" spc="0" dirty="0">
                <a:effectLst/>
                <a:latin typeface="Times New Roman" panose="02020603050405020304" pitchFamily="18" charset="0"/>
                <a:ea typeface="Times New Roman" panose="02020603050405020304" pitchFamily="18" charset="0"/>
              </a:rPr>
              <a:t>not</a:t>
            </a:r>
            <a:r>
              <a:rPr lang="en-US" sz="2000" b="1" spc="400" dirty="0">
                <a:effectLst/>
                <a:latin typeface="Times New Roman" panose="02020603050405020304" pitchFamily="18" charset="0"/>
                <a:ea typeface="Times New Roman" panose="02020603050405020304" pitchFamily="18" charset="0"/>
              </a:rPr>
              <a:t> </a:t>
            </a:r>
            <a:r>
              <a:rPr lang="en-US" sz="2000" b="1" spc="0" dirty="0">
                <a:effectLst/>
                <a:latin typeface="Times New Roman" panose="02020603050405020304" pitchFamily="18" charset="0"/>
                <a:ea typeface="Times New Roman" panose="02020603050405020304" pitchFamily="18" charset="0"/>
              </a:rPr>
              <a:t>something that you choose to have.</a:t>
            </a:r>
            <a:r>
              <a:rPr lang="en-US" sz="2000" b="1" spc="200" dirty="0">
                <a:effectLst/>
                <a:latin typeface="Times New Roman" panose="02020603050405020304" pitchFamily="18" charset="0"/>
                <a:ea typeface="Times New Roman" panose="02020603050405020304" pitchFamily="18" charset="0"/>
              </a:rPr>
              <a:t> </a:t>
            </a:r>
          </a:p>
          <a:p>
            <a:pPr marR="654685" lvl="0" algn="ctr">
              <a:spcBef>
                <a:spcPts val="0"/>
              </a:spcBef>
              <a:spcAft>
                <a:spcPts val="0"/>
              </a:spcAft>
              <a:buClr>
                <a:srgbClr val="4D4D4D"/>
              </a:buClr>
              <a:buSzPts val="1100"/>
              <a:tabLst>
                <a:tab pos="1598295" algn="l"/>
                <a:tab pos="1601470" algn="l"/>
                <a:tab pos="5925185" algn="l"/>
              </a:tabLst>
            </a:pPr>
            <a:r>
              <a:rPr lang="en-US" sz="2000" b="1" spc="0" dirty="0">
                <a:effectLst/>
                <a:latin typeface="Times New Roman" panose="02020603050405020304" pitchFamily="18" charset="0"/>
                <a:ea typeface="Times New Roman" panose="02020603050405020304" pitchFamily="18" charset="0"/>
              </a:rPr>
              <a:t>You discover the gift.</a:t>
            </a:r>
          </a:p>
          <a:p>
            <a:pPr marR="654685" algn="ctr">
              <a:lnSpc>
                <a:spcPct val="110000"/>
              </a:lnSpc>
              <a:spcBef>
                <a:spcPts val="0"/>
              </a:spcBef>
              <a:buClr>
                <a:srgbClr val="4D4D4D"/>
              </a:buClr>
              <a:buSzPts val="1100"/>
              <a:tabLst>
                <a:tab pos="1598295" algn="l"/>
                <a:tab pos="1601470" algn="l"/>
                <a:tab pos="5925185" algn="l"/>
              </a:tabLst>
            </a:pPr>
            <a:endParaRPr lang="en-US" sz="1900" b="1" spc="0" dirty="0">
              <a:effectLst/>
              <a:latin typeface="Times New Roman" panose="02020603050405020304" pitchFamily="18" charset="0"/>
              <a:ea typeface="Times New Roman" panose="02020603050405020304" pitchFamily="18" charset="0"/>
            </a:endParaRPr>
          </a:p>
          <a:p>
            <a:pPr marR="654685" algn="ctr">
              <a:lnSpc>
                <a:spcPct val="110000"/>
              </a:lnSpc>
              <a:spcBef>
                <a:spcPts val="0"/>
              </a:spcBef>
              <a:buClr>
                <a:srgbClr val="4D4D4D"/>
              </a:buClr>
              <a:buSzPts val="1100"/>
              <a:tabLst>
                <a:tab pos="1598295" algn="l"/>
                <a:tab pos="1601470" algn="l"/>
                <a:tab pos="5925185" algn="l"/>
              </a:tabLst>
            </a:pPr>
            <a:r>
              <a:rPr lang="en-US" b="1" spc="0" dirty="0">
                <a:effectLst/>
                <a:latin typeface="Times New Roman" panose="02020603050405020304" pitchFamily="18" charset="0"/>
                <a:ea typeface="Times New Roman" panose="02020603050405020304" pitchFamily="18" charset="0"/>
              </a:rPr>
              <a:t>God</a:t>
            </a:r>
            <a:r>
              <a:rPr lang="en-US" b="1" spc="105" dirty="0">
                <a:effectLst/>
                <a:latin typeface="Times New Roman" panose="02020603050405020304" pitchFamily="18" charset="0"/>
                <a:ea typeface="Times New Roman" panose="02020603050405020304" pitchFamily="18" charset="0"/>
              </a:rPr>
              <a:t> </a:t>
            </a:r>
            <a:r>
              <a:rPr lang="en-US" b="1" spc="0" dirty="0">
                <a:effectLst/>
                <a:latin typeface="Times New Roman" panose="02020603050405020304" pitchFamily="18" charset="0"/>
                <a:ea typeface="Times New Roman" panose="02020603050405020304" pitchFamily="18" charset="0"/>
              </a:rPr>
              <a:t>places</a:t>
            </a:r>
            <a:r>
              <a:rPr lang="en-US" b="1" spc="400" dirty="0">
                <a:effectLst/>
                <a:latin typeface="Times New Roman" panose="02020603050405020304" pitchFamily="18" charset="0"/>
                <a:ea typeface="Times New Roman" panose="02020603050405020304" pitchFamily="18" charset="0"/>
              </a:rPr>
              <a:t> </a:t>
            </a:r>
            <a:r>
              <a:rPr lang="en-US" b="1" spc="0" dirty="0">
                <a:effectLst/>
                <a:latin typeface="Times New Roman" panose="02020603050405020304" pitchFamily="18" charset="0"/>
                <a:ea typeface="Times New Roman" panose="02020603050405020304" pitchFamily="18" charset="0"/>
              </a:rPr>
              <a:t>desires</a:t>
            </a:r>
            <a:r>
              <a:rPr lang="en-US" b="1" spc="400" dirty="0">
                <a:effectLst/>
                <a:latin typeface="Times New Roman" panose="02020603050405020304" pitchFamily="18" charset="0"/>
                <a:ea typeface="Times New Roman" panose="02020603050405020304" pitchFamily="18" charset="0"/>
              </a:rPr>
              <a:t> </a:t>
            </a:r>
            <a:r>
              <a:rPr lang="en-US" b="1" spc="0" dirty="0">
                <a:effectLst/>
                <a:latin typeface="Times New Roman" panose="02020603050405020304" pitchFamily="18" charset="0"/>
                <a:ea typeface="Times New Roman" panose="02020603050405020304" pitchFamily="18" charset="0"/>
              </a:rPr>
              <a:t>into</a:t>
            </a:r>
            <a:r>
              <a:rPr lang="en-US" b="1" spc="95" dirty="0">
                <a:effectLst/>
                <a:latin typeface="Times New Roman" panose="02020603050405020304" pitchFamily="18" charset="0"/>
                <a:ea typeface="Times New Roman" panose="02020603050405020304" pitchFamily="18" charset="0"/>
              </a:rPr>
              <a:t> </a:t>
            </a:r>
            <a:r>
              <a:rPr lang="en-US" b="1" spc="0" dirty="0">
                <a:effectLst/>
                <a:latin typeface="Times New Roman" panose="02020603050405020304" pitchFamily="18" charset="0"/>
                <a:ea typeface="Times New Roman" panose="02020603050405020304" pitchFamily="18" charset="0"/>
              </a:rPr>
              <a:t>your</a:t>
            </a:r>
            <a:r>
              <a:rPr lang="en-US" b="1" spc="80" dirty="0">
                <a:effectLst/>
                <a:latin typeface="Times New Roman" panose="02020603050405020304" pitchFamily="18" charset="0"/>
                <a:ea typeface="Times New Roman" panose="02020603050405020304" pitchFamily="18" charset="0"/>
              </a:rPr>
              <a:t> </a:t>
            </a:r>
            <a:r>
              <a:rPr lang="en-US" b="1" spc="0" dirty="0">
                <a:effectLst/>
                <a:latin typeface="Times New Roman" panose="02020603050405020304" pitchFamily="18" charset="0"/>
                <a:ea typeface="Times New Roman" panose="02020603050405020304" pitchFamily="18" charset="0"/>
              </a:rPr>
              <a:t>heart.</a:t>
            </a:r>
            <a:r>
              <a:rPr lang="en-US" b="1" spc="200" dirty="0">
                <a:effectLst/>
                <a:latin typeface="Times New Roman" panose="02020603050405020304" pitchFamily="18" charset="0"/>
                <a:ea typeface="Times New Roman" panose="02020603050405020304" pitchFamily="18" charset="0"/>
              </a:rPr>
              <a:t> </a:t>
            </a:r>
          </a:p>
          <a:p>
            <a:pPr marR="654685" algn="ctr">
              <a:lnSpc>
                <a:spcPct val="110000"/>
              </a:lnSpc>
              <a:spcBef>
                <a:spcPts val="0"/>
              </a:spcBef>
              <a:buClr>
                <a:srgbClr val="4D4D4D"/>
              </a:buClr>
              <a:buSzPts val="1100"/>
              <a:tabLst>
                <a:tab pos="1598295" algn="l"/>
                <a:tab pos="1601470" algn="l"/>
                <a:tab pos="5925185" algn="l"/>
              </a:tabLst>
            </a:pPr>
            <a:r>
              <a:rPr lang="en-US" b="1" spc="0" dirty="0">
                <a:effectLst/>
                <a:latin typeface="Times New Roman" panose="02020603050405020304" pitchFamily="18" charset="0"/>
                <a:ea typeface="Times New Roman" panose="02020603050405020304" pitchFamily="18" charset="0"/>
              </a:rPr>
              <a:t>Desire is a compass</a:t>
            </a:r>
            <a:r>
              <a:rPr lang="en-US" b="1" spc="400" dirty="0">
                <a:effectLst/>
                <a:latin typeface="Times New Roman" panose="02020603050405020304" pitchFamily="18" charset="0"/>
                <a:ea typeface="Times New Roman" panose="02020603050405020304" pitchFamily="18" charset="0"/>
              </a:rPr>
              <a:t> </a:t>
            </a:r>
            <a:r>
              <a:rPr lang="en-US" b="1" spc="0" dirty="0">
                <a:effectLst/>
                <a:latin typeface="Times New Roman" panose="02020603050405020304" pitchFamily="18" charset="0"/>
                <a:ea typeface="Times New Roman" panose="02020603050405020304" pitchFamily="18" charset="0"/>
              </a:rPr>
              <a:t>in</a:t>
            </a:r>
            <a:r>
              <a:rPr lang="en-US" b="1" spc="115" dirty="0">
                <a:effectLst/>
                <a:latin typeface="Times New Roman" panose="02020603050405020304" pitchFamily="18" charset="0"/>
                <a:ea typeface="Times New Roman" panose="02020603050405020304" pitchFamily="18" charset="0"/>
              </a:rPr>
              <a:t> </a:t>
            </a:r>
            <a:r>
              <a:rPr lang="en-US" b="1" spc="0" dirty="0">
                <a:effectLst/>
                <a:latin typeface="Times New Roman" panose="02020603050405020304" pitchFamily="18" charset="0"/>
                <a:ea typeface="Times New Roman" panose="02020603050405020304" pitchFamily="18" charset="0"/>
              </a:rPr>
              <a:t>your</a:t>
            </a:r>
            <a:r>
              <a:rPr lang="en-US" b="1" spc="105" dirty="0">
                <a:effectLst/>
                <a:latin typeface="Times New Roman" panose="02020603050405020304" pitchFamily="18" charset="0"/>
                <a:ea typeface="Times New Roman" panose="02020603050405020304" pitchFamily="18" charset="0"/>
              </a:rPr>
              <a:t> </a:t>
            </a:r>
            <a:r>
              <a:rPr lang="en-US" b="1" spc="0" dirty="0">
                <a:effectLst/>
                <a:latin typeface="Times New Roman" panose="02020603050405020304" pitchFamily="18" charset="0"/>
                <a:ea typeface="Times New Roman" panose="02020603050405020304" pitchFamily="18" charset="0"/>
              </a:rPr>
              <a:t>heart</a:t>
            </a:r>
            <a:r>
              <a:rPr lang="en-US" b="1" spc="90" dirty="0">
                <a:effectLst/>
                <a:latin typeface="Times New Roman" panose="02020603050405020304" pitchFamily="18" charset="0"/>
                <a:ea typeface="Times New Roman" panose="02020603050405020304" pitchFamily="18" charset="0"/>
              </a:rPr>
              <a:t> </a:t>
            </a:r>
            <a:r>
              <a:rPr lang="en-US" b="1" spc="0" dirty="0">
                <a:effectLst/>
                <a:latin typeface="Times New Roman" panose="02020603050405020304" pitchFamily="18" charset="0"/>
                <a:ea typeface="Times New Roman" panose="02020603050405020304" pitchFamily="18" charset="0"/>
              </a:rPr>
              <a:t>that points</a:t>
            </a:r>
            <a:r>
              <a:rPr lang="en-US" b="1" spc="400" dirty="0">
                <a:effectLst/>
                <a:latin typeface="Times New Roman" panose="02020603050405020304" pitchFamily="18" charset="0"/>
                <a:ea typeface="Times New Roman" panose="02020603050405020304" pitchFamily="18" charset="0"/>
              </a:rPr>
              <a:t> </a:t>
            </a:r>
            <a:r>
              <a:rPr lang="en-US" b="1" spc="0" dirty="0">
                <a:effectLst/>
                <a:latin typeface="Times New Roman" panose="02020603050405020304" pitchFamily="18" charset="0"/>
                <a:ea typeface="Times New Roman" panose="02020603050405020304" pitchFamily="18" charset="0"/>
              </a:rPr>
              <a:t>you</a:t>
            </a:r>
            <a:r>
              <a:rPr lang="en-US" b="1" spc="200" dirty="0">
                <a:effectLst/>
                <a:latin typeface="Times New Roman" panose="02020603050405020304" pitchFamily="18" charset="0"/>
                <a:ea typeface="Times New Roman" panose="02020603050405020304" pitchFamily="18" charset="0"/>
              </a:rPr>
              <a:t> </a:t>
            </a:r>
            <a:r>
              <a:rPr lang="en-US" b="1" spc="0" dirty="0">
                <a:effectLst/>
                <a:latin typeface="Times New Roman" panose="02020603050405020304" pitchFamily="18" charset="0"/>
                <a:ea typeface="Times New Roman" panose="02020603050405020304" pitchFamily="18" charset="0"/>
              </a:rPr>
              <a:t>in</a:t>
            </a:r>
            <a:r>
              <a:rPr lang="en-US" b="1" spc="200" dirty="0">
                <a:effectLst/>
                <a:latin typeface="Times New Roman" panose="02020603050405020304" pitchFamily="18" charset="0"/>
                <a:ea typeface="Times New Roman" panose="02020603050405020304" pitchFamily="18" charset="0"/>
              </a:rPr>
              <a:t> </a:t>
            </a:r>
            <a:r>
              <a:rPr lang="en-US" b="1" spc="0" dirty="0">
                <a:effectLst/>
                <a:latin typeface="Times New Roman" panose="02020603050405020304" pitchFamily="18" charset="0"/>
                <a:ea typeface="Times New Roman" panose="02020603050405020304" pitchFamily="18" charset="0"/>
              </a:rPr>
              <a:t>the direction</a:t>
            </a:r>
            <a:r>
              <a:rPr lang="en-US" b="1" spc="190" dirty="0">
                <a:effectLst/>
                <a:latin typeface="Times New Roman" panose="02020603050405020304" pitchFamily="18" charset="0"/>
                <a:ea typeface="Times New Roman" panose="02020603050405020304" pitchFamily="18" charset="0"/>
              </a:rPr>
              <a:t> </a:t>
            </a:r>
            <a:r>
              <a:rPr lang="en-US" b="1" spc="0" dirty="0">
                <a:effectLst/>
                <a:latin typeface="Times New Roman" panose="02020603050405020304" pitchFamily="18" charset="0"/>
                <a:ea typeface="Times New Roman" panose="02020603050405020304" pitchFamily="18" charset="0"/>
              </a:rPr>
              <a:t>of</a:t>
            </a:r>
            <a:r>
              <a:rPr lang="en-US" b="1" spc="200" dirty="0">
                <a:effectLst/>
                <a:latin typeface="Times New Roman" panose="02020603050405020304" pitchFamily="18" charset="0"/>
                <a:ea typeface="Times New Roman" panose="02020603050405020304" pitchFamily="18" charset="0"/>
              </a:rPr>
              <a:t> </a:t>
            </a:r>
            <a:r>
              <a:rPr lang="en-US" b="1" spc="0" dirty="0">
                <a:effectLst/>
                <a:latin typeface="Times New Roman" panose="02020603050405020304" pitchFamily="18" charset="0"/>
                <a:ea typeface="Times New Roman" panose="02020603050405020304" pitchFamily="18" charset="0"/>
              </a:rPr>
              <a:t>God's</a:t>
            </a:r>
            <a:r>
              <a:rPr lang="en-US" b="1" spc="400" dirty="0">
                <a:effectLst/>
                <a:latin typeface="Times New Roman" panose="02020603050405020304" pitchFamily="18" charset="0"/>
                <a:ea typeface="Times New Roman" panose="02020603050405020304" pitchFamily="18" charset="0"/>
              </a:rPr>
              <a:t> </a:t>
            </a:r>
            <a:r>
              <a:rPr lang="en-US" b="1" spc="0" dirty="0">
                <a:effectLst/>
                <a:latin typeface="Times New Roman" panose="02020603050405020304" pitchFamily="18" charset="0"/>
                <a:ea typeface="Times New Roman" panose="02020603050405020304" pitchFamily="18" charset="0"/>
              </a:rPr>
              <a:t>will.</a:t>
            </a:r>
            <a:endParaRPr lang="en-IN" b="1" spc="0" dirty="0">
              <a:effectLst/>
              <a:latin typeface="Times New Roman" panose="02020603050405020304" pitchFamily="18" charset="0"/>
              <a:ea typeface="Times New Roman" panose="02020603050405020304" pitchFamily="18" charset="0"/>
            </a:endParaRPr>
          </a:p>
          <a:p>
            <a:pPr marL="342900" marR="654685" lvl="0" indent="-342900">
              <a:lnSpc>
                <a:spcPct val="110000"/>
              </a:lnSpc>
              <a:spcBef>
                <a:spcPts val="0"/>
              </a:spcBef>
              <a:spcAft>
                <a:spcPts val="0"/>
              </a:spcAft>
              <a:buClr>
                <a:srgbClr val="4D4D4D"/>
              </a:buClr>
              <a:buSzPts val="1100"/>
              <a:buFont typeface="Times New Roman" panose="02020603050405020304" pitchFamily="18" charset="0"/>
              <a:buAutoNum type="arabicPeriod" startAt="2"/>
              <a:tabLst>
                <a:tab pos="1598295" algn="l"/>
                <a:tab pos="1601470" algn="l"/>
                <a:tab pos="5925185" algn="l"/>
              </a:tabLst>
            </a:pPr>
            <a:endParaRPr lang="en-IN" sz="1100" spc="0" dirty="0">
              <a:effectLst/>
              <a:latin typeface="Times New Roman" panose="02020603050405020304" pitchFamily="18" charset="0"/>
              <a:ea typeface="Times New Roman" panose="02020603050405020304" pitchFamily="18" charset="0"/>
            </a:endParaRPr>
          </a:p>
          <a:p>
            <a:pPr marL="1598295" marR="543560" indent="1270">
              <a:lnSpc>
                <a:spcPct val="106000"/>
              </a:lnSpc>
              <a:spcBef>
                <a:spcPts val="5"/>
              </a:spcBef>
              <a:spcAft>
                <a:spcPts val="0"/>
              </a:spcAft>
            </a:pPr>
            <a:r>
              <a:rPr lang="en-US" i="1" cap="none" dirty="0">
                <a:effectLst/>
                <a:latin typeface="Times New Roman" panose="02020603050405020304" pitchFamily="18" charset="0"/>
                <a:ea typeface="Times New Roman" panose="02020603050405020304" pitchFamily="18" charset="0"/>
              </a:rPr>
              <a:t>For </a:t>
            </a:r>
            <a:r>
              <a:rPr lang="en-US" i="1" cap="none" dirty="0">
                <a:effectLst/>
                <a:latin typeface="Arial" panose="020B0604020202020204" pitchFamily="34" charset="0"/>
                <a:ea typeface="Times New Roman" panose="02020603050405020304" pitchFamily="18" charset="0"/>
                <a:cs typeface="Times New Roman" panose="02020603050405020304" pitchFamily="18" charset="0"/>
              </a:rPr>
              <a:t>it</a:t>
            </a:r>
            <a:r>
              <a:rPr lang="en-US" i="1" cap="none" spc="125" dirty="0">
                <a:effectLst/>
                <a:latin typeface="Arial" panose="020B0604020202020204" pitchFamily="34" charset="0"/>
                <a:ea typeface="Times New Roman" panose="02020603050405020304" pitchFamily="18" charset="0"/>
                <a:cs typeface="Times New Roman" panose="02020603050405020304" pitchFamily="18" charset="0"/>
              </a:rPr>
              <a:t> </a:t>
            </a:r>
            <a:r>
              <a:rPr lang="en-US" i="1" cap="none" dirty="0">
                <a:effectLst/>
                <a:latin typeface="Times New Roman" panose="02020603050405020304" pitchFamily="18" charset="0"/>
                <a:ea typeface="Times New Roman" panose="02020603050405020304" pitchFamily="18" charset="0"/>
              </a:rPr>
              <a:t>is</a:t>
            </a:r>
            <a:r>
              <a:rPr lang="en-US" i="1" cap="none" spc="-15" dirty="0">
                <a:effectLst/>
                <a:latin typeface="Times New Roman" panose="02020603050405020304" pitchFamily="18" charset="0"/>
                <a:ea typeface="Times New Roman" panose="02020603050405020304" pitchFamily="18" charset="0"/>
              </a:rPr>
              <a:t> </a:t>
            </a:r>
            <a:r>
              <a:rPr lang="en-US" i="1" cap="none" dirty="0">
                <a:effectLst/>
                <a:latin typeface="Times New Roman" panose="02020603050405020304" pitchFamily="18" charset="0"/>
                <a:ea typeface="Times New Roman" panose="02020603050405020304" pitchFamily="18" charset="0"/>
              </a:rPr>
              <a:t>God</a:t>
            </a:r>
            <a:r>
              <a:rPr lang="en-US" i="1" cap="none" spc="130" dirty="0">
                <a:effectLst/>
                <a:latin typeface="Times New Roman" panose="02020603050405020304" pitchFamily="18" charset="0"/>
                <a:ea typeface="Times New Roman" panose="02020603050405020304" pitchFamily="18" charset="0"/>
              </a:rPr>
              <a:t> </a:t>
            </a:r>
            <a:r>
              <a:rPr lang="en-US" i="1" cap="none" dirty="0">
                <a:effectLst/>
                <a:latin typeface="Times New Roman" panose="02020603050405020304" pitchFamily="18" charset="0"/>
                <a:ea typeface="Times New Roman" panose="02020603050405020304" pitchFamily="18" charset="0"/>
              </a:rPr>
              <a:t>which worketh in</a:t>
            </a:r>
            <a:r>
              <a:rPr lang="en-US" i="1" cap="none" spc="-5" dirty="0">
                <a:effectLst/>
                <a:latin typeface="Times New Roman" panose="02020603050405020304" pitchFamily="18" charset="0"/>
                <a:ea typeface="Times New Roman" panose="02020603050405020304" pitchFamily="18" charset="0"/>
              </a:rPr>
              <a:t> </a:t>
            </a:r>
            <a:r>
              <a:rPr lang="en-US" i="1" cap="none" dirty="0">
                <a:effectLst/>
                <a:latin typeface="Times New Roman" panose="02020603050405020304" pitchFamily="18" charset="0"/>
                <a:ea typeface="Times New Roman" panose="02020603050405020304" pitchFamily="18" charset="0"/>
              </a:rPr>
              <a:t>you both</a:t>
            </a:r>
            <a:r>
              <a:rPr lang="en-US" i="1" cap="none" spc="-10" dirty="0">
                <a:effectLst/>
                <a:latin typeface="Times New Roman" panose="02020603050405020304" pitchFamily="18" charset="0"/>
                <a:ea typeface="Times New Roman" panose="02020603050405020304" pitchFamily="18" charset="0"/>
              </a:rPr>
              <a:t> </a:t>
            </a:r>
            <a:r>
              <a:rPr lang="en-US" i="1" cap="none" dirty="0">
                <a:effectLst/>
                <a:latin typeface="Times New Roman" panose="02020603050405020304" pitchFamily="18" charset="0"/>
                <a:ea typeface="Times New Roman" panose="02020603050405020304" pitchFamily="18" charset="0"/>
              </a:rPr>
              <a:t>to will</a:t>
            </a:r>
            <a:r>
              <a:rPr lang="en-US" i="1" cap="none" spc="-15" dirty="0">
                <a:effectLst/>
                <a:latin typeface="Times New Roman" panose="02020603050405020304" pitchFamily="18" charset="0"/>
                <a:ea typeface="Times New Roman" panose="02020603050405020304" pitchFamily="18" charset="0"/>
              </a:rPr>
              <a:t> </a:t>
            </a:r>
            <a:r>
              <a:rPr lang="en-US" i="1" cap="none" dirty="0">
                <a:effectLst/>
                <a:latin typeface="Times New Roman" panose="02020603050405020304" pitchFamily="18" charset="0"/>
                <a:ea typeface="Times New Roman" panose="02020603050405020304" pitchFamily="18" charset="0"/>
              </a:rPr>
              <a:t>and to</a:t>
            </a:r>
            <a:r>
              <a:rPr lang="en-US" i="1" cap="none" spc="-20" dirty="0">
                <a:effectLst/>
                <a:latin typeface="Times New Roman" panose="02020603050405020304" pitchFamily="18" charset="0"/>
                <a:ea typeface="Times New Roman" panose="02020603050405020304" pitchFamily="18" charset="0"/>
              </a:rPr>
              <a:t> </a:t>
            </a:r>
            <a:r>
              <a:rPr lang="en-US" i="1" cap="none" dirty="0">
                <a:effectLst/>
                <a:latin typeface="Times New Roman" panose="02020603050405020304" pitchFamily="18" charset="0"/>
                <a:ea typeface="Times New Roman" panose="02020603050405020304" pitchFamily="18" charset="0"/>
              </a:rPr>
              <a:t>do of his</a:t>
            </a:r>
            <a:r>
              <a:rPr lang="en-US" i="1" cap="none" spc="-5" dirty="0">
                <a:effectLst/>
                <a:latin typeface="Times New Roman" panose="02020603050405020304" pitchFamily="18" charset="0"/>
                <a:ea typeface="Times New Roman" panose="02020603050405020304" pitchFamily="18" charset="0"/>
              </a:rPr>
              <a:t> </a:t>
            </a:r>
            <a:r>
              <a:rPr lang="en-US" i="1" cap="none" dirty="0">
                <a:effectLst/>
                <a:latin typeface="Times New Roman" panose="02020603050405020304" pitchFamily="18" charset="0"/>
                <a:ea typeface="Times New Roman" panose="02020603050405020304" pitchFamily="18" charset="0"/>
              </a:rPr>
              <a:t>good pleasure­ (Philippians 2:13).</a:t>
            </a:r>
            <a:endParaRPr lang="en-IN" cap="none" dirty="0">
              <a:effectLst/>
              <a:latin typeface="Times New Roman" panose="02020603050405020304" pitchFamily="18" charset="0"/>
              <a:ea typeface="Times New Roman" panose="02020603050405020304" pitchFamily="18" charset="0"/>
            </a:endParaRPr>
          </a:p>
          <a:p>
            <a:pPr marL="1593215" marR="543560" indent="-3175">
              <a:lnSpc>
                <a:spcPct val="107000"/>
              </a:lnSpc>
              <a:spcAft>
                <a:spcPts val="0"/>
              </a:spcAft>
            </a:pPr>
            <a:r>
              <a:rPr lang="en-US" i="1" cap="none" dirty="0">
                <a:effectLst/>
                <a:latin typeface="Times New Roman" panose="02020603050405020304" pitchFamily="18" charset="0"/>
                <a:ea typeface="Times New Roman" panose="02020603050405020304" pitchFamily="18" charset="0"/>
              </a:rPr>
              <a:t>[Not in your own strength]</a:t>
            </a:r>
            <a:r>
              <a:rPr lang="en-US" i="1" cap="none" spc="160" dirty="0">
                <a:effectLst/>
                <a:latin typeface="Times New Roman" panose="02020603050405020304" pitchFamily="18" charset="0"/>
                <a:ea typeface="Times New Roman" panose="02020603050405020304" pitchFamily="18" charset="0"/>
              </a:rPr>
              <a:t> </a:t>
            </a:r>
            <a:r>
              <a:rPr lang="en-US" i="1" cap="none" dirty="0">
                <a:effectLst/>
                <a:latin typeface="Times New Roman" panose="02020603050405020304" pitchFamily="18" charset="0"/>
                <a:ea typeface="Times New Roman" panose="02020603050405020304" pitchFamily="18" charset="0"/>
              </a:rPr>
              <a:t>for it</a:t>
            </a:r>
            <a:r>
              <a:rPr lang="en-US" i="1" cap="none" spc="-5" dirty="0">
                <a:effectLst/>
                <a:latin typeface="Times New Roman" panose="02020603050405020304" pitchFamily="18" charset="0"/>
                <a:ea typeface="Times New Roman" panose="02020603050405020304" pitchFamily="18" charset="0"/>
              </a:rPr>
              <a:t> </a:t>
            </a:r>
            <a:r>
              <a:rPr lang="en-US" i="1" cap="none" dirty="0">
                <a:effectLst/>
                <a:latin typeface="Times New Roman" panose="02020603050405020304" pitchFamily="18" charset="0"/>
                <a:ea typeface="Times New Roman" panose="02020603050405020304" pitchFamily="18" charset="0"/>
              </a:rPr>
              <a:t>is God Who is all the while effectually at work in you [energizing and creating in you the power</a:t>
            </a:r>
            <a:r>
              <a:rPr lang="en-US" i="1" cap="none" spc="-15" dirty="0">
                <a:effectLst/>
                <a:latin typeface="Times New Roman" panose="02020603050405020304" pitchFamily="18" charset="0"/>
                <a:ea typeface="Times New Roman" panose="02020603050405020304" pitchFamily="18" charset="0"/>
              </a:rPr>
              <a:t> </a:t>
            </a:r>
            <a:r>
              <a:rPr lang="en-US" i="1" cap="none" dirty="0">
                <a:effectLst/>
                <a:latin typeface="Times New Roman" panose="02020603050405020304" pitchFamily="18" charset="0"/>
                <a:ea typeface="Times New Roman" panose="02020603050405020304" pitchFamily="18" charset="0"/>
              </a:rPr>
              <a:t>and desire],</a:t>
            </a:r>
            <a:r>
              <a:rPr lang="en-US" i="1" cap="none" spc="-30" dirty="0">
                <a:effectLst/>
                <a:latin typeface="Times New Roman" panose="02020603050405020304" pitchFamily="18" charset="0"/>
                <a:ea typeface="Times New Roman" panose="02020603050405020304" pitchFamily="18" charset="0"/>
              </a:rPr>
              <a:t> </a:t>
            </a:r>
            <a:r>
              <a:rPr lang="en-US" i="1" cap="none" dirty="0">
                <a:effectLst/>
                <a:latin typeface="Times New Roman" panose="02020603050405020304" pitchFamily="18" charset="0"/>
                <a:ea typeface="Times New Roman" panose="02020603050405020304" pitchFamily="18" charset="0"/>
              </a:rPr>
              <a:t>both to will and to work for His good pleasure and satisfaction and delight (Philippians 2:13 AMP).</a:t>
            </a:r>
            <a:endParaRPr lang="en-IN" cap="none" dirty="0">
              <a:effectLst/>
              <a:latin typeface="Times New Roman" panose="02020603050405020304" pitchFamily="18" charset="0"/>
              <a:ea typeface="Times New Roman" panose="02020603050405020304" pitchFamily="18" charset="0"/>
            </a:endParaRPr>
          </a:p>
          <a:p>
            <a:pPr marR="733425" lvl="2">
              <a:lnSpc>
                <a:spcPct val="108000"/>
              </a:lnSpc>
              <a:spcBef>
                <a:spcPts val="1250"/>
              </a:spcBef>
              <a:spcAft>
                <a:spcPts val="0"/>
              </a:spcAft>
              <a:tabLst>
                <a:tab pos="1597025" algn="l"/>
                <a:tab pos="1598930" algn="l"/>
              </a:tabLst>
            </a:pPr>
            <a:endParaRPr lang="en-IN" sz="1800" spc="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67479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anim calcmode="lin" valueType="num">
                                      <p:cBhvr>
                                        <p:cTn id="3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1000"/>
                                        <p:tgtEl>
                                          <p:spTgt spid="3">
                                            <p:txEl>
                                              <p:pRg st="7" end="7"/>
                                            </p:txEl>
                                          </p:spTgt>
                                        </p:tgtEl>
                                      </p:cBhvr>
                                    </p:animEffect>
                                    <p:anim calcmode="lin" valueType="num">
                                      <p:cBhvr>
                                        <p:cTn id="3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a:bodyPr>
          <a:lstStyle/>
          <a:p>
            <a:r>
              <a:rPr lang="en-US" sz="4800" dirty="0"/>
              <a:t>The Gift of Serving</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145915" y="3207533"/>
            <a:ext cx="12130391" cy="3261352"/>
          </a:xfrm>
        </p:spPr>
        <p:txBody>
          <a:bodyPr>
            <a:normAutofit/>
          </a:bodyPr>
          <a:lstStyle/>
          <a:p>
            <a:pPr lvl="1">
              <a:tabLst>
                <a:tab pos="1811655" algn="l"/>
              </a:tabLst>
            </a:pPr>
            <a:r>
              <a:rPr lang="en-US" sz="1800" b="1" cap="all" spc="0" dirty="0">
                <a:effectLst/>
                <a:latin typeface="Times New Roman" panose="02020603050405020304" pitchFamily="18" charset="0"/>
                <a:ea typeface="Times New Roman" panose="02020603050405020304" pitchFamily="18" charset="0"/>
              </a:rPr>
              <a:t>The</a:t>
            </a:r>
            <a:r>
              <a:rPr lang="en-US" sz="1800" b="1" cap="all" spc="50" dirty="0">
                <a:effectLst/>
                <a:latin typeface="Times New Roman" panose="02020603050405020304" pitchFamily="18" charset="0"/>
                <a:ea typeface="Times New Roman" panose="02020603050405020304" pitchFamily="18" charset="0"/>
              </a:rPr>
              <a:t> </a:t>
            </a:r>
            <a:r>
              <a:rPr lang="en-US" sz="1800" b="1" cap="all" spc="0" dirty="0">
                <a:effectLst/>
                <a:latin typeface="Times New Roman" panose="02020603050405020304" pitchFamily="18" charset="0"/>
                <a:ea typeface="Times New Roman" panose="02020603050405020304" pitchFamily="18" charset="0"/>
              </a:rPr>
              <a:t>hand</a:t>
            </a:r>
            <a:r>
              <a:rPr lang="en-US" sz="1800" b="1" cap="all" spc="120" dirty="0">
                <a:effectLst/>
                <a:latin typeface="Times New Roman" panose="02020603050405020304" pitchFamily="18" charset="0"/>
                <a:ea typeface="Times New Roman" panose="02020603050405020304" pitchFamily="18" charset="0"/>
              </a:rPr>
              <a:t> </a:t>
            </a:r>
            <a:r>
              <a:rPr lang="en-US" sz="1800" b="1" cap="all" spc="0" dirty="0">
                <a:effectLst/>
                <a:latin typeface="Times New Roman" panose="02020603050405020304" pitchFamily="18" charset="0"/>
                <a:ea typeface="Times New Roman" panose="02020603050405020304" pitchFamily="18" charset="0"/>
              </a:rPr>
              <a:t>of</a:t>
            </a:r>
            <a:r>
              <a:rPr lang="en-US" sz="1800" b="1" cap="all" spc="135" dirty="0">
                <a:effectLst/>
                <a:latin typeface="Times New Roman" panose="02020603050405020304" pitchFamily="18" charset="0"/>
                <a:ea typeface="Times New Roman" panose="02020603050405020304" pitchFamily="18" charset="0"/>
              </a:rPr>
              <a:t> </a:t>
            </a:r>
            <a:r>
              <a:rPr lang="en-US" sz="1800" b="1" cap="all" spc="0" dirty="0">
                <a:effectLst/>
                <a:latin typeface="Times New Roman" panose="02020603050405020304" pitchFamily="18" charset="0"/>
                <a:ea typeface="Times New Roman" panose="02020603050405020304" pitchFamily="18" charset="0"/>
              </a:rPr>
              <a:t>God</a:t>
            </a:r>
            <a:r>
              <a:rPr lang="en-US" sz="1800" b="1" cap="all" spc="135" dirty="0">
                <a:effectLst/>
                <a:latin typeface="Times New Roman" panose="02020603050405020304" pitchFamily="18" charset="0"/>
                <a:ea typeface="Times New Roman" panose="02020603050405020304" pitchFamily="18" charset="0"/>
              </a:rPr>
              <a:t> </a:t>
            </a:r>
            <a:r>
              <a:rPr lang="en-US" sz="1800" b="1" cap="all" spc="0" dirty="0">
                <a:effectLst/>
                <a:latin typeface="Times New Roman" panose="02020603050405020304" pitchFamily="18" charset="0"/>
                <a:ea typeface="Times New Roman" panose="02020603050405020304" pitchFamily="18" charset="0"/>
              </a:rPr>
              <a:t>plants</a:t>
            </a:r>
            <a:r>
              <a:rPr lang="en-US" sz="1800" b="1" cap="all" spc="60" dirty="0">
                <a:effectLst/>
                <a:latin typeface="Times New Roman" panose="02020603050405020304" pitchFamily="18" charset="0"/>
                <a:ea typeface="Times New Roman" panose="02020603050405020304" pitchFamily="18" charset="0"/>
              </a:rPr>
              <a:t> </a:t>
            </a:r>
            <a:r>
              <a:rPr lang="en-US" sz="1800" b="1" cap="all" spc="0" dirty="0">
                <a:effectLst/>
                <a:latin typeface="Times New Roman" panose="02020603050405020304" pitchFamily="18" charset="0"/>
                <a:ea typeface="Times New Roman" panose="02020603050405020304" pitchFamily="18" charset="0"/>
              </a:rPr>
              <a:t>the</a:t>
            </a:r>
            <a:r>
              <a:rPr lang="en-US" sz="1800" b="1" cap="all" spc="50" dirty="0">
                <a:effectLst/>
                <a:latin typeface="Times New Roman" panose="02020603050405020304" pitchFamily="18" charset="0"/>
                <a:ea typeface="Times New Roman" panose="02020603050405020304" pitchFamily="18" charset="0"/>
              </a:rPr>
              <a:t> </a:t>
            </a:r>
            <a:r>
              <a:rPr lang="en-US" sz="1800" b="1" cap="all" spc="0" dirty="0">
                <a:effectLst/>
                <a:latin typeface="Times New Roman" panose="02020603050405020304" pitchFamily="18" charset="0"/>
                <a:ea typeface="Times New Roman" panose="02020603050405020304" pitchFamily="18" charset="0"/>
              </a:rPr>
              <a:t>desire into</a:t>
            </a:r>
            <a:r>
              <a:rPr lang="en-US" sz="1800" b="1" cap="all" spc="45" dirty="0">
                <a:effectLst/>
                <a:latin typeface="Times New Roman" panose="02020603050405020304" pitchFamily="18" charset="0"/>
                <a:ea typeface="Times New Roman" panose="02020603050405020304" pitchFamily="18" charset="0"/>
              </a:rPr>
              <a:t> </a:t>
            </a:r>
            <a:r>
              <a:rPr lang="en-US" sz="1800" b="1" cap="all" spc="0" dirty="0">
                <a:effectLst/>
                <a:latin typeface="Times New Roman" panose="02020603050405020304" pitchFamily="18" charset="0"/>
                <a:ea typeface="Times New Roman" panose="02020603050405020304" pitchFamily="18" charset="0"/>
              </a:rPr>
              <a:t>the</a:t>
            </a:r>
            <a:r>
              <a:rPr lang="en-US" sz="1800" b="1" cap="all" spc="60" dirty="0">
                <a:effectLst/>
                <a:latin typeface="Times New Roman" panose="02020603050405020304" pitchFamily="18" charset="0"/>
                <a:ea typeface="Times New Roman" panose="02020603050405020304" pitchFamily="18" charset="0"/>
              </a:rPr>
              <a:t> </a:t>
            </a:r>
            <a:r>
              <a:rPr lang="en-US" sz="1800" b="1" cap="all" spc="0" dirty="0">
                <a:effectLst/>
                <a:latin typeface="Times New Roman" panose="02020603050405020304" pitchFamily="18" charset="0"/>
                <a:ea typeface="Times New Roman" panose="02020603050405020304" pitchFamily="18" charset="0"/>
              </a:rPr>
              <a:t>garden</a:t>
            </a:r>
            <a:r>
              <a:rPr lang="en-US" sz="1800" b="1" cap="all" spc="115" dirty="0">
                <a:effectLst/>
                <a:latin typeface="Times New Roman" panose="02020603050405020304" pitchFamily="18" charset="0"/>
                <a:ea typeface="Times New Roman" panose="02020603050405020304" pitchFamily="18" charset="0"/>
              </a:rPr>
              <a:t> </a:t>
            </a:r>
            <a:r>
              <a:rPr lang="en-US" sz="1800" b="1" cap="all" spc="0" dirty="0">
                <a:effectLst/>
                <a:latin typeface="Times New Roman" panose="02020603050405020304" pitchFamily="18" charset="0"/>
                <a:ea typeface="Times New Roman" panose="02020603050405020304" pitchFamily="18" charset="0"/>
              </a:rPr>
              <a:t>of</a:t>
            </a:r>
            <a:r>
              <a:rPr lang="en-US" sz="1800" b="1" cap="all" spc="120" dirty="0">
                <a:effectLst/>
                <a:latin typeface="Times New Roman" panose="02020603050405020304" pitchFamily="18" charset="0"/>
                <a:ea typeface="Times New Roman" panose="02020603050405020304" pitchFamily="18" charset="0"/>
              </a:rPr>
              <a:t> </a:t>
            </a:r>
            <a:r>
              <a:rPr lang="en-US" sz="1800" b="1" cap="all" spc="0" dirty="0">
                <a:effectLst/>
                <a:latin typeface="Times New Roman" panose="02020603050405020304" pitchFamily="18" charset="0"/>
                <a:ea typeface="Times New Roman" panose="02020603050405020304" pitchFamily="18" charset="0"/>
              </a:rPr>
              <a:t>your</a:t>
            </a:r>
            <a:r>
              <a:rPr lang="en-US" sz="1800" b="1" cap="all" spc="95" dirty="0">
                <a:effectLst/>
                <a:latin typeface="Times New Roman" panose="02020603050405020304" pitchFamily="18" charset="0"/>
                <a:ea typeface="Times New Roman" panose="02020603050405020304" pitchFamily="18" charset="0"/>
              </a:rPr>
              <a:t> </a:t>
            </a:r>
            <a:r>
              <a:rPr lang="en-US" sz="1800" b="1" cap="all" spc="-10" dirty="0">
                <a:effectLst/>
                <a:latin typeface="Times New Roman" panose="02020603050405020304" pitchFamily="18" charset="0"/>
                <a:ea typeface="Times New Roman" panose="02020603050405020304" pitchFamily="18" charset="0"/>
              </a:rPr>
              <a:t>heart.</a:t>
            </a:r>
            <a:endParaRPr lang="en-IN" sz="1800" b="1" cap="all" spc="0" dirty="0">
              <a:effectLst/>
              <a:latin typeface="Times New Roman" panose="02020603050405020304" pitchFamily="18" charset="0"/>
              <a:ea typeface="Times New Roman" panose="02020603050405020304" pitchFamily="18" charset="0"/>
            </a:endParaRPr>
          </a:p>
          <a:p>
            <a:pPr marL="342900" marR="654685" lvl="0" indent="-342900" algn="ctr">
              <a:lnSpc>
                <a:spcPct val="110000"/>
              </a:lnSpc>
              <a:spcBef>
                <a:spcPts val="0"/>
              </a:spcBef>
              <a:spcAft>
                <a:spcPts val="0"/>
              </a:spcAft>
              <a:buClr>
                <a:srgbClr val="4D4D4D"/>
              </a:buClr>
              <a:buSzPts val="1100"/>
              <a:buFont typeface="Times New Roman" panose="02020603050405020304" pitchFamily="18" charset="0"/>
              <a:buAutoNum type="arabicPeriod" startAt="2"/>
              <a:tabLst>
                <a:tab pos="1598295" algn="l"/>
                <a:tab pos="1601470" algn="l"/>
                <a:tab pos="5925185" algn="l"/>
              </a:tabLst>
            </a:pPr>
            <a:endParaRPr lang="en-IN" sz="1100" spc="0" dirty="0">
              <a:effectLst/>
              <a:latin typeface="Times New Roman" panose="02020603050405020304" pitchFamily="18" charset="0"/>
              <a:ea typeface="Times New Roman" panose="02020603050405020304" pitchFamily="18" charset="0"/>
            </a:endParaRPr>
          </a:p>
          <a:p>
            <a:pPr marL="1592580" marR="543560" indent="10160" algn="ctr">
              <a:lnSpc>
                <a:spcPct val="110000"/>
              </a:lnSpc>
              <a:spcAft>
                <a:spcPts val="0"/>
              </a:spcAft>
            </a:pPr>
            <a:r>
              <a:rPr lang="en-US" sz="1800" i="1" cap="none" dirty="0">
                <a:effectLst/>
                <a:latin typeface="Times New Roman" panose="02020603050405020304" pitchFamily="18" charset="0"/>
                <a:ea typeface="Times New Roman" panose="02020603050405020304" pitchFamily="18" charset="0"/>
              </a:rPr>
              <a:t>For we are God’s fellow workers; you are God’s field, you are God’s building. (1 Corinthians 3:9 NKJV).</a:t>
            </a:r>
            <a:endParaRPr lang="en-IN" sz="1800" cap="none" dirty="0">
              <a:effectLst/>
              <a:latin typeface="Times New Roman" panose="02020603050405020304" pitchFamily="18" charset="0"/>
              <a:ea typeface="Times New Roman" panose="02020603050405020304" pitchFamily="18" charset="0"/>
            </a:endParaRPr>
          </a:p>
          <a:p>
            <a:pPr algn="ctr">
              <a:spcBef>
                <a:spcPts val="40"/>
              </a:spcBef>
            </a:pPr>
            <a:r>
              <a:rPr lang="en-US" sz="1800" i="1" cap="none" dirty="0">
                <a:effectLst/>
                <a:latin typeface="Times New Roman" panose="02020603050405020304" pitchFamily="18" charset="0"/>
                <a:ea typeface="Times New Roman" panose="02020603050405020304" pitchFamily="18" charset="0"/>
              </a:rPr>
              <a:t> </a:t>
            </a:r>
          </a:p>
          <a:p>
            <a:pPr algn="ctr">
              <a:spcBef>
                <a:spcPts val="40"/>
              </a:spcBef>
            </a:pPr>
            <a:r>
              <a:rPr lang="en-US" sz="1800" i="1" cap="none" dirty="0">
                <a:effectLst/>
                <a:latin typeface="Times New Roman" panose="02020603050405020304" pitchFamily="18" charset="0"/>
                <a:ea typeface="Times New Roman" panose="02020603050405020304" pitchFamily="18" charset="0"/>
              </a:rPr>
              <a:t>For we</a:t>
            </a:r>
            <a:r>
              <a:rPr lang="en-US" sz="1800" i="1" cap="none" spc="-15"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are fellow workmen (joint promoters, laborers together) with</a:t>
            </a:r>
            <a:r>
              <a:rPr lang="en-US" sz="1800" i="1" cap="none" spc="-5"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and for</a:t>
            </a:r>
            <a:r>
              <a:rPr lang="en-US" sz="1800" i="1" cap="none" spc="-45"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God;</a:t>
            </a:r>
            <a:r>
              <a:rPr lang="en-US" sz="1800" i="1" cap="none" spc="-20"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you are God's garden and vineyard and field under cultivation, [you are] God's building (1</a:t>
            </a:r>
            <a:r>
              <a:rPr lang="en-US" sz="1800" i="1" cap="none" spc="-60"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Corinthians 3:9 AMP).</a:t>
            </a:r>
            <a:endParaRPr lang="en-IN" sz="1800" cap="none" dirty="0">
              <a:effectLst/>
              <a:latin typeface="Times New Roman" panose="02020603050405020304" pitchFamily="18" charset="0"/>
              <a:ea typeface="Times New Roman" panose="02020603050405020304" pitchFamily="18" charset="0"/>
            </a:endParaRPr>
          </a:p>
          <a:p>
            <a:pPr algn="ctr">
              <a:spcBef>
                <a:spcPts val="135"/>
              </a:spcBef>
            </a:pPr>
            <a:r>
              <a:rPr lang="en-US" sz="1800" i="1" cap="none" dirty="0">
                <a:effectLst/>
                <a:latin typeface="Times New Roman" panose="02020603050405020304" pitchFamily="18" charset="0"/>
                <a:ea typeface="Times New Roman" panose="02020603050405020304" pitchFamily="18" charset="0"/>
              </a:rPr>
              <a:t> </a:t>
            </a:r>
            <a:endParaRPr lang="en-IN" sz="1800" cap="none" dirty="0">
              <a:effectLst/>
              <a:latin typeface="Times New Roman" panose="02020603050405020304" pitchFamily="18" charset="0"/>
              <a:ea typeface="Times New Roman" panose="02020603050405020304" pitchFamily="18" charset="0"/>
            </a:endParaRPr>
          </a:p>
          <a:p>
            <a:pPr marL="1589405" marR="627380" indent="10795" algn="ctr">
              <a:lnSpc>
                <a:spcPct val="106000"/>
              </a:lnSpc>
              <a:spcBef>
                <a:spcPts val="5"/>
              </a:spcBef>
              <a:spcAft>
                <a:spcPts val="0"/>
              </a:spcAft>
            </a:pPr>
            <a:r>
              <a:rPr lang="en-US" sz="1800" i="1" cap="none" dirty="0">
                <a:effectLst/>
                <a:latin typeface="Times New Roman" panose="02020603050405020304" pitchFamily="18" charset="0"/>
                <a:ea typeface="Times New Roman" panose="02020603050405020304" pitchFamily="18" charset="0"/>
              </a:rPr>
              <a:t>But</a:t>
            </a:r>
            <a:r>
              <a:rPr lang="en-US" sz="1800" i="1" cap="none" spc="-35"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thanks be</a:t>
            </a:r>
            <a:r>
              <a:rPr lang="en-US" sz="1800" i="1" cap="none" spc="-5"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to</a:t>
            </a:r>
            <a:r>
              <a:rPr lang="en-US" sz="1800" i="1" cap="none" spc="-5"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God Who planted the same earnest zeal and care for you in</a:t>
            </a:r>
            <a:r>
              <a:rPr lang="en-US" sz="1800" i="1" cap="none" spc="200"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the heart of</a:t>
            </a:r>
            <a:r>
              <a:rPr lang="en-US" sz="1800" i="1" cap="none" spc="200"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Titus                          (2 Corinthians</a:t>
            </a:r>
            <a:r>
              <a:rPr lang="en-US" sz="1800" i="1" cap="none" spc="200"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8:16 AMP).</a:t>
            </a:r>
            <a:endParaRPr lang="en-IN" sz="1800" cap="none" dirty="0">
              <a:effectLst/>
              <a:latin typeface="Times New Roman" panose="02020603050405020304" pitchFamily="18" charset="0"/>
              <a:ea typeface="Times New Roman" panose="02020603050405020304" pitchFamily="18" charset="0"/>
            </a:endParaRPr>
          </a:p>
          <a:p>
            <a:pPr marR="733425" lvl="2">
              <a:lnSpc>
                <a:spcPct val="108000"/>
              </a:lnSpc>
              <a:spcBef>
                <a:spcPts val="1250"/>
              </a:spcBef>
              <a:spcAft>
                <a:spcPts val="0"/>
              </a:spcAft>
              <a:tabLst>
                <a:tab pos="1597025" algn="l"/>
                <a:tab pos="1598930" algn="l"/>
              </a:tabLst>
            </a:pPr>
            <a:endParaRPr lang="en-IN" sz="1800" spc="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92619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anim calcmode="lin" valueType="num">
                                      <p:cBhvr>
                                        <p:cTn id="3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a:bodyPr>
          <a:lstStyle/>
          <a:p>
            <a:r>
              <a:rPr lang="en-US" sz="4800" dirty="0"/>
              <a:t>The Gift of Serving</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145915" y="3168621"/>
            <a:ext cx="12130391" cy="3261352"/>
          </a:xfrm>
        </p:spPr>
        <p:txBody>
          <a:bodyPr>
            <a:normAutofit fontScale="92500" lnSpcReduction="20000"/>
          </a:bodyPr>
          <a:lstStyle/>
          <a:p>
            <a:pPr marR="567690" lvl="1">
              <a:spcBef>
                <a:spcPts val="0"/>
              </a:spcBef>
              <a:spcAft>
                <a:spcPts val="0"/>
              </a:spcAft>
              <a:tabLst>
                <a:tab pos="1816735" algn="l"/>
                <a:tab pos="1821815" algn="l"/>
              </a:tabLst>
            </a:pPr>
            <a:r>
              <a:rPr lang="en-US" sz="1800" b="1" cap="all" spc="0" dirty="0">
                <a:effectLst/>
                <a:latin typeface="Times New Roman" panose="02020603050405020304" pitchFamily="18" charset="0"/>
                <a:ea typeface="Times New Roman" panose="02020603050405020304" pitchFamily="18" charset="0"/>
              </a:rPr>
              <a:t>When</a:t>
            </a:r>
            <a:r>
              <a:rPr lang="en-US" sz="1800" b="1" cap="all" spc="140" dirty="0">
                <a:effectLst/>
                <a:latin typeface="Times New Roman" panose="02020603050405020304" pitchFamily="18" charset="0"/>
                <a:ea typeface="Times New Roman" panose="02020603050405020304" pitchFamily="18" charset="0"/>
              </a:rPr>
              <a:t> </a:t>
            </a:r>
            <a:r>
              <a:rPr lang="en-US" sz="1800" b="1" cap="all" spc="0" dirty="0">
                <a:effectLst/>
                <a:latin typeface="Times New Roman" panose="02020603050405020304" pitchFamily="18" charset="0"/>
                <a:ea typeface="Times New Roman" panose="02020603050405020304" pitchFamily="18" charset="0"/>
              </a:rPr>
              <a:t>your</a:t>
            </a:r>
            <a:r>
              <a:rPr lang="en-US" sz="1800" b="1" cap="all" spc="65" dirty="0">
                <a:effectLst/>
                <a:latin typeface="Times New Roman" panose="02020603050405020304" pitchFamily="18" charset="0"/>
                <a:ea typeface="Times New Roman" panose="02020603050405020304" pitchFamily="18" charset="0"/>
              </a:rPr>
              <a:t> </a:t>
            </a:r>
            <a:r>
              <a:rPr lang="en-US" sz="1800" b="1" cap="all" spc="0" dirty="0">
                <a:effectLst/>
                <a:latin typeface="Times New Roman" panose="02020603050405020304" pitchFamily="18" charset="0"/>
                <a:ea typeface="Times New Roman" panose="02020603050405020304" pitchFamily="18" charset="0"/>
              </a:rPr>
              <a:t>heart is involved, it</a:t>
            </a:r>
            <a:r>
              <a:rPr lang="en-US" sz="1800" b="1" cap="all" spc="100" dirty="0">
                <a:effectLst/>
                <a:latin typeface="Times New Roman" panose="02020603050405020304" pitchFamily="18" charset="0"/>
                <a:ea typeface="Times New Roman" panose="02020603050405020304" pitchFamily="18" charset="0"/>
              </a:rPr>
              <a:t> </a:t>
            </a:r>
            <a:r>
              <a:rPr lang="en-US" sz="1800" b="1" cap="all" spc="0" dirty="0">
                <a:effectLst/>
                <a:latin typeface="Times New Roman" panose="02020603050405020304" pitchFamily="18" charset="0"/>
                <a:ea typeface="Times New Roman" panose="02020603050405020304" pitchFamily="18" charset="0"/>
              </a:rPr>
              <a:t>is</a:t>
            </a:r>
            <a:r>
              <a:rPr lang="en-US" sz="1800" b="1" cap="all" spc="400" dirty="0">
                <a:effectLst/>
                <a:latin typeface="Times New Roman" panose="02020603050405020304" pitchFamily="18" charset="0"/>
                <a:ea typeface="Times New Roman" panose="02020603050405020304" pitchFamily="18" charset="0"/>
              </a:rPr>
              <a:t> </a:t>
            </a:r>
            <a:r>
              <a:rPr lang="en-US" sz="1800" b="1" cap="all" spc="0" dirty="0">
                <a:effectLst/>
                <a:latin typeface="Times New Roman" panose="02020603050405020304" pitchFamily="18" charset="0"/>
                <a:ea typeface="Times New Roman" panose="02020603050405020304" pitchFamily="18" charset="0"/>
              </a:rPr>
              <a:t>very</a:t>
            </a:r>
            <a:r>
              <a:rPr lang="en-US" sz="1800" b="1" cap="all" spc="90" dirty="0">
                <a:effectLst/>
                <a:latin typeface="Times New Roman" panose="02020603050405020304" pitchFamily="18" charset="0"/>
                <a:ea typeface="Times New Roman" panose="02020603050405020304" pitchFamily="18" charset="0"/>
              </a:rPr>
              <a:t> </a:t>
            </a:r>
            <a:r>
              <a:rPr lang="en-US" sz="1800" b="1" cap="all" spc="0" dirty="0">
                <a:effectLst/>
                <a:latin typeface="Times New Roman" panose="02020603050405020304" pitchFamily="18" charset="0"/>
                <a:ea typeface="Times New Roman" panose="02020603050405020304" pitchFamily="18" charset="0"/>
              </a:rPr>
              <a:t>easy to serve and</a:t>
            </a:r>
            <a:r>
              <a:rPr lang="en-US" sz="1800" b="1" cap="all" spc="105" dirty="0">
                <a:effectLst/>
                <a:latin typeface="Times New Roman" panose="02020603050405020304" pitchFamily="18" charset="0"/>
                <a:ea typeface="Times New Roman" panose="02020603050405020304" pitchFamily="18" charset="0"/>
              </a:rPr>
              <a:t> </a:t>
            </a:r>
            <a:r>
              <a:rPr lang="en-US" sz="1800" b="1" cap="all" spc="0" dirty="0">
                <a:effectLst/>
                <a:latin typeface="Times New Roman" panose="02020603050405020304" pitchFamily="18" charset="0"/>
                <a:ea typeface="Times New Roman" panose="02020603050405020304" pitchFamily="18" charset="0"/>
              </a:rPr>
              <a:t>to give</a:t>
            </a:r>
            <a:r>
              <a:rPr lang="en-US" sz="1800" b="1" cap="all" spc="70" dirty="0">
                <a:effectLst/>
                <a:latin typeface="Times New Roman" panose="02020603050405020304" pitchFamily="18" charset="0"/>
                <a:ea typeface="Times New Roman" panose="02020603050405020304" pitchFamily="18" charset="0"/>
              </a:rPr>
              <a:t> </a:t>
            </a:r>
            <a:r>
              <a:rPr lang="en-US" sz="1800" b="1" cap="all" spc="0" dirty="0">
                <a:effectLst/>
                <a:latin typeface="Times New Roman" panose="02020603050405020304" pitchFamily="18" charset="0"/>
                <a:ea typeface="Times New Roman" panose="02020603050405020304" pitchFamily="18" charset="0"/>
              </a:rPr>
              <a:t>your</a:t>
            </a:r>
            <a:r>
              <a:rPr lang="en-US" sz="1800" b="1" cap="all" spc="80" dirty="0">
                <a:effectLst/>
                <a:latin typeface="Times New Roman" panose="02020603050405020304" pitchFamily="18" charset="0"/>
                <a:ea typeface="Times New Roman" panose="02020603050405020304" pitchFamily="18" charset="0"/>
              </a:rPr>
              <a:t> </a:t>
            </a:r>
            <a:r>
              <a:rPr lang="en-US" sz="1800" b="1" cap="all" spc="0" dirty="0">
                <a:effectLst/>
                <a:latin typeface="Times New Roman" panose="02020603050405020304" pitchFamily="18" charset="0"/>
                <a:ea typeface="Times New Roman" panose="02020603050405020304" pitchFamily="18" charset="0"/>
              </a:rPr>
              <a:t>all; </a:t>
            </a:r>
          </a:p>
          <a:p>
            <a:pPr marR="567690" lvl="1">
              <a:spcBef>
                <a:spcPts val="0"/>
              </a:spcBef>
              <a:spcAft>
                <a:spcPts val="0"/>
              </a:spcAft>
              <a:tabLst>
                <a:tab pos="1816735" algn="l"/>
                <a:tab pos="1821815" algn="l"/>
              </a:tabLst>
            </a:pPr>
            <a:r>
              <a:rPr lang="en-US" sz="1800" b="1" cap="all" spc="0" dirty="0">
                <a:effectLst/>
                <a:latin typeface="Times New Roman" panose="02020603050405020304" pitchFamily="18" charset="0"/>
                <a:ea typeface="Times New Roman" panose="02020603050405020304" pitchFamily="18" charset="0"/>
              </a:rPr>
              <a:t>when</a:t>
            </a:r>
            <a:r>
              <a:rPr lang="en-US" sz="1800" b="1" cap="all" spc="190" dirty="0">
                <a:effectLst/>
                <a:latin typeface="Times New Roman" panose="02020603050405020304" pitchFamily="18" charset="0"/>
                <a:ea typeface="Times New Roman" panose="02020603050405020304" pitchFamily="18" charset="0"/>
              </a:rPr>
              <a:t> </a:t>
            </a:r>
            <a:r>
              <a:rPr lang="en-US" sz="1800" b="1" cap="all" spc="0" dirty="0">
                <a:effectLst/>
                <a:latin typeface="Times New Roman" panose="02020603050405020304" pitchFamily="18" charset="0"/>
                <a:ea typeface="Times New Roman" panose="02020603050405020304" pitchFamily="18" charset="0"/>
              </a:rPr>
              <a:t>your heart</a:t>
            </a:r>
            <a:r>
              <a:rPr lang="en-US" sz="1800" b="1" cap="all" spc="155" dirty="0">
                <a:effectLst/>
                <a:latin typeface="Times New Roman" panose="02020603050405020304" pitchFamily="18" charset="0"/>
                <a:ea typeface="Times New Roman" panose="02020603050405020304" pitchFamily="18" charset="0"/>
              </a:rPr>
              <a:t> </a:t>
            </a:r>
            <a:r>
              <a:rPr lang="en-US" sz="1800" b="1" cap="all" spc="0" dirty="0">
                <a:effectLst/>
                <a:latin typeface="Times New Roman" panose="02020603050405020304" pitchFamily="18" charset="0"/>
                <a:ea typeface="Times New Roman" panose="02020603050405020304" pitchFamily="18" charset="0"/>
              </a:rPr>
              <a:t>is</a:t>
            </a:r>
            <a:r>
              <a:rPr lang="en-US" sz="1800" b="1" cap="all" spc="400" dirty="0">
                <a:effectLst/>
                <a:latin typeface="Times New Roman" panose="02020603050405020304" pitchFamily="18" charset="0"/>
                <a:ea typeface="Times New Roman" panose="02020603050405020304" pitchFamily="18" charset="0"/>
              </a:rPr>
              <a:t> </a:t>
            </a:r>
            <a:r>
              <a:rPr lang="en-US" sz="1800" b="1" cap="all" spc="0" dirty="0">
                <a:effectLst/>
                <a:latin typeface="Times New Roman" panose="02020603050405020304" pitchFamily="18" charset="0"/>
                <a:ea typeface="Times New Roman" panose="02020603050405020304" pitchFamily="18" charset="0"/>
              </a:rPr>
              <a:t>not</a:t>
            </a:r>
            <a:r>
              <a:rPr lang="en-US" sz="1800" b="1" cap="all" spc="145" dirty="0">
                <a:effectLst/>
                <a:latin typeface="Times New Roman" panose="02020603050405020304" pitchFamily="18" charset="0"/>
                <a:ea typeface="Times New Roman" panose="02020603050405020304" pitchFamily="18" charset="0"/>
              </a:rPr>
              <a:t> </a:t>
            </a:r>
            <a:r>
              <a:rPr lang="en-US" sz="1800" b="1" cap="all" spc="0" dirty="0">
                <a:effectLst/>
                <a:latin typeface="Times New Roman" panose="02020603050405020304" pitchFamily="18" charset="0"/>
                <a:ea typeface="Times New Roman" panose="02020603050405020304" pitchFamily="18" charset="0"/>
              </a:rPr>
              <a:t>involved,</a:t>
            </a:r>
            <a:r>
              <a:rPr lang="en-US" sz="1800" b="1" cap="all" spc="155" dirty="0">
                <a:effectLst/>
                <a:latin typeface="Times New Roman" panose="02020603050405020304" pitchFamily="18" charset="0"/>
                <a:ea typeface="Times New Roman" panose="02020603050405020304" pitchFamily="18" charset="0"/>
              </a:rPr>
              <a:t> </a:t>
            </a:r>
            <a:r>
              <a:rPr lang="en-US" sz="1800" b="1" cap="all" spc="0" dirty="0">
                <a:effectLst/>
                <a:latin typeface="Times New Roman" panose="02020603050405020304" pitchFamily="18" charset="0"/>
                <a:ea typeface="Times New Roman" panose="02020603050405020304" pitchFamily="18" charset="0"/>
              </a:rPr>
              <a:t>it is</a:t>
            </a:r>
            <a:r>
              <a:rPr lang="en-US" sz="1800" b="1" cap="all" spc="400" dirty="0">
                <a:effectLst/>
                <a:latin typeface="Times New Roman" panose="02020603050405020304" pitchFamily="18" charset="0"/>
                <a:ea typeface="Times New Roman" panose="02020603050405020304" pitchFamily="18" charset="0"/>
              </a:rPr>
              <a:t> </a:t>
            </a:r>
            <a:r>
              <a:rPr lang="en-US" sz="1800" b="1" cap="all" spc="0" dirty="0">
                <a:effectLst/>
                <a:latin typeface="Times New Roman" panose="02020603050405020304" pitchFamily="18" charset="0"/>
                <a:ea typeface="Times New Roman" panose="02020603050405020304" pitchFamily="18" charset="0"/>
              </a:rPr>
              <a:t>hard</a:t>
            </a:r>
            <a:r>
              <a:rPr lang="en-US" sz="1800" b="1" cap="all" spc="145" dirty="0">
                <a:effectLst/>
                <a:latin typeface="Times New Roman" panose="02020603050405020304" pitchFamily="18" charset="0"/>
                <a:ea typeface="Times New Roman" panose="02020603050405020304" pitchFamily="18" charset="0"/>
              </a:rPr>
              <a:t> </a:t>
            </a:r>
            <a:r>
              <a:rPr lang="en-US" sz="1800" b="1" cap="all" spc="0" dirty="0">
                <a:effectLst/>
                <a:latin typeface="Times New Roman" panose="02020603050405020304" pitchFamily="18" charset="0"/>
                <a:ea typeface="Times New Roman" panose="02020603050405020304" pitchFamily="18" charset="0"/>
              </a:rPr>
              <a:t>and difficult.</a:t>
            </a:r>
          </a:p>
          <a:p>
            <a:pPr marR="567690" lvl="1">
              <a:lnSpc>
                <a:spcPct val="113000"/>
              </a:lnSpc>
              <a:spcBef>
                <a:spcPts val="1300"/>
              </a:spcBef>
              <a:tabLst>
                <a:tab pos="1816735" algn="l"/>
                <a:tab pos="1821815" algn="l"/>
              </a:tabLst>
            </a:pPr>
            <a:r>
              <a:rPr lang="en-US" sz="1800" b="1" spc="0" dirty="0">
                <a:effectLst/>
                <a:latin typeface="Times New Roman" panose="02020603050405020304" pitchFamily="18" charset="0"/>
                <a:ea typeface="Times New Roman" panose="02020603050405020304" pitchFamily="18" charset="0"/>
              </a:rPr>
              <a:t>Jonathan’s</a:t>
            </a:r>
            <a:r>
              <a:rPr lang="en-US" sz="1800" b="1" spc="160"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Armorbearer</a:t>
            </a:r>
            <a:r>
              <a:rPr lang="en-US" sz="1800" b="1" spc="25" dirty="0">
                <a:effectLst/>
                <a:latin typeface="Times New Roman" panose="02020603050405020304" pitchFamily="18" charset="0"/>
                <a:ea typeface="Times New Roman" panose="02020603050405020304" pitchFamily="18" charset="0"/>
              </a:rPr>
              <a:t> </a:t>
            </a:r>
            <a:r>
              <a:rPr lang="en-US" sz="1800" spc="0" dirty="0">
                <a:effectLst/>
                <a:latin typeface="Times New Roman" panose="02020603050405020304" pitchFamily="18" charset="0"/>
                <a:ea typeface="Times New Roman" panose="02020603050405020304" pitchFamily="18" charset="0"/>
              </a:rPr>
              <a:t>-</a:t>
            </a:r>
            <a:r>
              <a:rPr lang="en-US" spc="360" dirty="0">
                <a:latin typeface="Times New Roman" panose="02020603050405020304" pitchFamily="18" charset="0"/>
                <a:ea typeface="Times New Roman" panose="02020603050405020304" pitchFamily="18" charset="0"/>
              </a:rPr>
              <a:t> </a:t>
            </a:r>
            <a:r>
              <a:rPr lang="en-US" sz="1800" spc="360" dirty="0">
                <a:effectLst/>
                <a:latin typeface="Times New Roman" panose="02020603050405020304" pitchFamily="18" charset="0"/>
                <a:ea typeface="Times New Roman" panose="02020603050405020304" pitchFamily="18" charset="0"/>
              </a:rPr>
              <a:t>1</a:t>
            </a:r>
            <a:r>
              <a:rPr lang="en-US" sz="1800" spc="0" dirty="0">
                <a:effectLst/>
                <a:latin typeface="Times New Roman" panose="02020603050405020304" pitchFamily="18" charset="0"/>
                <a:ea typeface="Times New Roman" panose="02020603050405020304" pitchFamily="18" charset="0"/>
              </a:rPr>
              <a:t>Samuel</a:t>
            </a:r>
            <a:r>
              <a:rPr lang="en-US" sz="1800" spc="130" dirty="0">
                <a:effectLst/>
                <a:latin typeface="Times New Roman" panose="02020603050405020304" pitchFamily="18" charset="0"/>
                <a:ea typeface="Times New Roman" panose="02020603050405020304" pitchFamily="18" charset="0"/>
              </a:rPr>
              <a:t> </a:t>
            </a:r>
            <a:r>
              <a:rPr lang="en-US" sz="1800" spc="0" dirty="0">
                <a:effectLst/>
                <a:latin typeface="Times New Roman" panose="02020603050405020304" pitchFamily="18" charset="0"/>
                <a:ea typeface="Times New Roman" panose="02020603050405020304" pitchFamily="18" charset="0"/>
              </a:rPr>
              <a:t>14:1-</a:t>
            </a:r>
            <a:r>
              <a:rPr lang="en-US" sz="1800" spc="-50" dirty="0">
                <a:effectLst/>
                <a:latin typeface="Times New Roman" panose="02020603050405020304" pitchFamily="18" charset="0"/>
                <a:ea typeface="Times New Roman" panose="02020603050405020304" pitchFamily="18" charset="0"/>
              </a:rPr>
              <a:t>5,7</a:t>
            </a:r>
            <a:endParaRPr lang="en-IN" sz="1800" spc="0" dirty="0">
              <a:effectLst/>
              <a:latin typeface="Times New Roman" panose="02020603050405020304" pitchFamily="18" charset="0"/>
              <a:ea typeface="Times New Roman" panose="02020603050405020304" pitchFamily="18" charset="0"/>
            </a:endParaRPr>
          </a:p>
          <a:p>
            <a:pPr marR="662940" lvl="3">
              <a:lnSpc>
                <a:spcPct val="110000"/>
              </a:lnSpc>
              <a:spcBef>
                <a:spcPts val="1305"/>
              </a:spcBef>
              <a:spcAft>
                <a:spcPts val="0"/>
              </a:spcAft>
              <a:tabLst>
                <a:tab pos="2232660" algn="l"/>
                <a:tab pos="2243455" algn="l"/>
              </a:tabLst>
            </a:pPr>
            <a:r>
              <a:rPr lang="en-US" sz="1800" cap="all" spc="-5" dirty="0">
                <a:effectLst/>
                <a:latin typeface="Times New Roman" panose="02020603050405020304" pitchFamily="18" charset="0"/>
                <a:ea typeface="Times New Roman" panose="02020603050405020304" pitchFamily="18" charset="0"/>
              </a:rPr>
              <a:t>The armorbearer</a:t>
            </a:r>
            <a:r>
              <a:rPr lang="en-US" sz="1800" cap="all" spc="135" dirty="0">
                <a:effectLst/>
                <a:latin typeface="Times New Roman" panose="02020603050405020304" pitchFamily="18" charset="0"/>
                <a:ea typeface="Times New Roman" panose="02020603050405020304" pitchFamily="18" charset="0"/>
              </a:rPr>
              <a:t> </a:t>
            </a:r>
            <a:r>
              <a:rPr lang="en-US" sz="1800" cap="all" spc="-5" dirty="0">
                <a:effectLst/>
                <a:latin typeface="Times New Roman" panose="02020603050405020304" pitchFamily="18" charset="0"/>
                <a:ea typeface="Times New Roman" panose="02020603050405020304" pitchFamily="18" charset="0"/>
              </a:rPr>
              <a:t>did</a:t>
            </a:r>
            <a:r>
              <a:rPr lang="en-US" sz="1800" cap="all" spc="140" dirty="0">
                <a:effectLst/>
                <a:latin typeface="Times New Roman" panose="02020603050405020304" pitchFamily="18" charset="0"/>
                <a:ea typeface="Times New Roman" panose="02020603050405020304" pitchFamily="18" charset="0"/>
              </a:rPr>
              <a:t> </a:t>
            </a:r>
            <a:r>
              <a:rPr lang="en-US" sz="1800" cap="all" spc="-5" dirty="0">
                <a:effectLst/>
                <a:latin typeface="Times New Roman" panose="02020603050405020304" pitchFamily="18" charset="0"/>
                <a:ea typeface="Times New Roman" panose="02020603050405020304" pitchFamily="18" charset="0"/>
              </a:rPr>
              <a:t>not consider</a:t>
            </a:r>
            <a:r>
              <a:rPr lang="en-US" sz="1800" cap="all" spc="200" dirty="0">
                <a:effectLst/>
                <a:latin typeface="Times New Roman" panose="02020603050405020304" pitchFamily="18" charset="0"/>
                <a:ea typeface="Times New Roman" panose="02020603050405020304" pitchFamily="18" charset="0"/>
              </a:rPr>
              <a:t> </a:t>
            </a:r>
            <a:r>
              <a:rPr lang="en-US" sz="1800" cap="all" spc="-5" dirty="0">
                <a:effectLst/>
                <a:latin typeface="Times New Roman" panose="02020603050405020304" pitchFamily="18" charset="0"/>
                <a:ea typeface="Times New Roman" panose="02020603050405020304" pitchFamily="18" charset="0"/>
              </a:rPr>
              <a:t>himself but was</a:t>
            </a:r>
            <a:r>
              <a:rPr lang="en-US" sz="1800" cap="all" spc="400" dirty="0">
                <a:effectLst/>
                <a:latin typeface="Times New Roman" panose="02020603050405020304" pitchFamily="18" charset="0"/>
                <a:ea typeface="Times New Roman" panose="02020603050405020304" pitchFamily="18" charset="0"/>
              </a:rPr>
              <a:t> </a:t>
            </a:r>
            <a:r>
              <a:rPr lang="en-US" sz="1800" cap="all" spc="-5" dirty="0">
                <a:effectLst/>
                <a:latin typeface="Times New Roman" panose="02020603050405020304" pitchFamily="18" charset="0"/>
                <a:ea typeface="Times New Roman" panose="02020603050405020304" pitchFamily="18" charset="0"/>
              </a:rPr>
              <a:t>willing</a:t>
            </a:r>
            <a:r>
              <a:rPr lang="en-US" sz="1800" cap="all" spc="140" dirty="0">
                <a:effectLst/>
                <a:latin typeface="Times New Roman" panose="02020603050405020304" pitchFamily="18" charset="0"/>
                <a:ea typeface="Times New Roman" panose="02020603050405020304" pitchFamily="18" charset="0"/>
              </a:rPr>
              <a:t> </a:t>
            </a:r>
            <a:r>
              <a:rPr lang="en-US" sz="1800" cap="all" spc="-5" dirty="0">
                <a:effectLst/>
                <a:latin typeface="Times New Roman" panose="02020603050405020304" pitchFamily="18" charset="0"/>
                <a:ea typeface="Times New Roman" panose="02020603050405020304" pitchFamily="18" charset="0"/>
              </a:rPr>
              <a:t>to do whatever</a:t>
            </a:r>
            <a:r>
              <a:rPr lang="en-US" sz="1800" cap="all" spc="170" dirty="0">
                <a:effectLst/>
                <a:latin typeface="Times New Roman" panose="02020603050405020304" pitchFamily="18" charset="0"/>
                <a:ea typeface="Times New Roman" panose="02020603050405020304" pitchFamily="18" charset="0"/>
              </a:rPr>
              <a:t> </a:t>
            </a:r>
            <a:r>
              <a:rPr lang="en-US" sz="1800" cap="all" spc="-5" dirty="0">
                <a:effectLst/>
                <a:latin typeface="Times New Roman" panose="02020603050405020304" pitchFamily="18" charset="0"/>
                <a:ea typeface="Times New Roman" panose="02020603050405020304" pitchFamily="18" charset="0"/>
              </a:rPr>
              <a:t>was</a:t>
            </a:r>
            <a:r>
              <a:rPr lang="en-US" sz="1800" cap="all" spc="400" dirty="0">
                <a:effectLst/>
                <a:latin typeface="Times New Roman" panose="02020603050405020304" pitchFamily="18" charset="0"/>
                <a:ea typeface="Times New Roman" panose="02020603050405020304" pitchFamily="18" charset="0"/>
              </a:rPr>
              <a:t> </a:t>
            </a:r>
            <a:r>
              <a:rPr lang="en-US" sz="1800" cap="all" spc="-5" dirty="0">
                <a:effectLst/>
                <a:latin typeface="Times New Roman" panose="02020603050405020304" pitchFamily="18" charset="0"/>
                <a:ea typeface="Times New Roman" panose="02020603050405020304" pitchFamily="18" charset="0"/>
              </a:rPr>
              <a:t>necessary</a:t>
            </a:r>
            <a:r>
              <a:rPr lang="en-US" sz="1800" cap="all" spc="180" dirty="0">
                <a:effectLst/>
                <a:latin typeface="Times New Roman" panose="02020603050405020304" pitchFamily="18" charset="0"/>
                <a:ea typeface="Times New Roman" panose="02020603050405020304" pitchFamily="18" charset="0"/>
              </a:rPr>
              <a:t> </a:t>
            </a:r>
            <a:r>
              <a:rPr lang="en-US" sz="1800" cap="all" spc="-5" dirty="0">
                <a:effectLst/>
                <a:latin typeface="Times New Roman" panose="02020603050405020304" pitchFamily="18" charset="0"/>
                <a:ea typeface="Times New Roman" panose="02020603050405020304" pitchFamily="18" charset="0"/>
              </a:rPr>
              <a:t>to get</a:t>
            </a:r>
            <a:r>
              <a:rPr lang="en-US" sz="1800" cap="all" spc="190" dirty="0">
                <a:effectLst/>
                <a:latin typeface="Times New Roman" panose="02020603050405020304" pitchFamily="18" charset="0"/>
                <a:ea typeface="Times New Roman" panose="02020603050405020304" pitchFamily="18" charset="0"/>
              </a:rPr>
              <a:t> </a:t>
            </a:r>
            <a:r>
              <a:rPr lang="en-US" sz="1800" cap="all" spc="-5" dirty="0">
                <a:effectLst/>
                <a:latin typeface="Times New Roman" panose="02020603050405020304" pitchFamily="18" charset="0"/>
                <a:ea typeface="Times New Roman" panose="02020603050405020304" pitchFamily="18" charset="0"/>
              </a:rPr>
              <a:t>the job done. This</a:t>
            </a:r>
            <a:r>
              <a:rPr lang="en-US" sz="1800" cap="all" spc="400" dirty="0">
                <a:effectLst/>
                <a:latin typeface="Times New Roman" panose="02020603050405020304" pitchFamily="18" charset="0"/>
                <a:ea typeface="Times New Roman" panose="02020603050405020304" pitchFamily="18" charset="0"/>
              </a:rPr>
              <a:t> </a:t>
            </a:r>
            <a:r>
              <a:rPr lang="en-US" sz="1800" cap="all" spc="-5" dirty="0">
                <a:effectLst/>
                <a:latin typeface="Times New Roman" panose="02020603050405020304" pitchFamily="18" charset="0"/>
                <a:ea typeface="Times New Roman" panose="02020603050405020304" pitchFamily="18" charset="0"/>
              </a:rPr>
              <a:t>is</a:t>
            </a:r>
            <a:r>
              <a:rPr lang="en-US" sz="1800" cap="all" spc="400" dirty="0">
                <a:effectLst/>
                <a:latin typeface="Times New Roman" panose="02020603050405020304" pitchFamily="18" charset="0"/>
                <a:ea typeface="Times New Roman" panose="02020603050405020304" pitchFamily="18" charset="0"/>
              </a:rPr>
              <a:t> </a:t>
            </a:r>
            <a:r>
              <a:rPr lang="en-US" sz="1800" cap="all" spc="-5" dirty="0">
                <a:effectLst/>
                <a:latin typeface="Times New Roman" panose="02020603050405020304" pitchFamily="18" charset="0"/>
                <a:ea typeface="Times New Roman" panose="02020603050405020304" pitchFamily="18" charset="0"/>
              </a:rPr>
              <a:t>Helps </a:t>
            </a:r>
            <a:r>
              <a:rPr lang="en-US" sz="1800" dirty="0">
                <a:effectLst/>
                <a:latin typeface="Times New Roman" panose="02020603050405020304" pitchFamily="18" charset="0"/>
                <a:ea typeface="Times New Roman" panose="02020603050405020304" pitchFamily="18" charset="0"/>
              </a:rPr>
              <a:t>MINISTRY</a:t>
            </a:r>
            <a:r>
              <a:rPr lang="en-US" spc="-20" dirty="0">
                <a:effectLst/>
                <a:latin typeface="Times New Roman" panose="02020603050405020304" pitchFamily="18" charset="0"/>
                <a:ea typeface="Times New Roman" panose="02020603050405020304" pitchFamily="18" charset="0"/>
              </a:rPr>
              <a:t>.</a:t>
            </a:r>
            <a:endParaRPr lang="en-IN" dirty="0">
              <a:effectLst/>
              <a:latin typeface="Times New Roman" panose="02020603050405020304" pitchFamily="18" charset="0"/>
              <a:ea typeface="Times New Roman" panose="02020603050405020304" pitchFamily="18" charset="0"/>
            </a:endParaRPr>
          </a:p>
          <a:p>
            <a:pPr>
              <a:spcBef>
                <a:spcPts val="115"/>
              </a:spcBef>
            </a:pPr>
            <a:r>
              <a:rPr lang="en-US" dirty="0">
                <a:effectLst/>
                <a:latin typeface="Times New Roman" panose="02020603050405020304" pitchFamily="18" charset="0"/>
                <a:ea typeface="Times New Roman" panose="02020603050405020304" pitchFamily="18" charset="0"/>
              </a:rPr>
              <a:t> </a:t>
            </a:r>
            <a:endParaRPr lang="en-IN" sz="1300" dirty="0">
              <a:effectLst/>
              <a:latin typeface="Times New Roman" panose="02020603050405020304" pitchFamily="18" charset="0"/>
              <a:ea typeface="Times New Roman" panose="02020603050405020304" pitchFamily="18" charset="0"/>
            </a:endParaRPr>
          </a:p>
          <a:p>
            <a:pPr lvl="4">
              <a:buClr>
                <a:srgbClr val="494949"/>
              </a:buClr>
              <a:buSzPts val="1100"/>
              <a:tabLst>
                <a:tab pos="2538730" algn="l"/>
              </a:tabLst>
            </a:pPr>
            <a:r>
              <a:rPr lang="en-US" sz="1800" cap="all" spc="-5" dirty="0">
                <a:effectLst/>
                <a:latin typeface="Times New Roman" panose="02020603050405020304" pitchFamily="18" charset="0"/>
                <a:ea typeface="Times New Roman" panose="02020603050405020304" pitchFamily="18" charset="0"/>
              </a:rPr>
              <a:t>You</a:t>
            </a:r>
            <a:r>
              <a:rPr lang="en-US" sz="1800" cap="all" spc="90" dirty="0">
                <a:effectLst/>
                <a:latin typeface="Times New Roman" panose="02020603050405020304" pitchFamily="18" charset="0"/>
                <a:ea typeface="Times New Roman" panose="02020603050405020304" pitchFamily="18" charset="0"/>
              </a:rPr>
              <a:t> </a:t>
            </a:r>
            <a:r>
              <a:rPr lang="en-US" sz="1800" cap="all" spc="-5" dirty="0">
                <a:effectLst/>
                <a:latin typeface="Times New Roman" panose="02020603050405020304" pitchFamily="18" charset="0"/>
                <a:ea typeface="Times New Roman" panose="02020603050405020304" pitchFamily="18" charset="0"/>
              </a:rPr>
              <a:t>put</a:t>
            </a:r>
            <a:r>
              <a:rPr lang="en-US" sz="1800" cap="all" spc="50" dirty="0">
                <a:effectLst/>
                <a:latin typeface="Times New Roman" panose="02020603050405020304" pitchFamily="18" charset="0"/>
                <a:ea typeface="Times New Roman" panose="02020603050405020304" pitchFamily="18" charset="0"/>
              </a:rPr>
              <a:t> </a:t>
            </a:r>
            <a:r>
              <a:rPr lang="en-US" sz="1800" cap="all" spc="-5" dirty="0">
                <a:effectLst/>
                <a:latin typeface="Times New Roman" panose="02020603050405020304" pitchFamily="18" charset="0"/>
                <a:ea typeface="Times New Roman" panose="02020603050405020304" pitchFamily="18" charset="0"/>
              </a:rPr>
              <a:t>yourself</a:t>
            </a:r>
            <a:r>
              <a:rPr lang="en-US" sz="1800" cap="all" spc="145" dirty="0">
                <a:effectLst/>
                <a:latin typeface="Times New Roman" panose="02020603050405020304" pitchFamily="18" charset="0"/>
                <a:ea typeface="Times New Roman" panose="02020603050405020304" pitchFamily="18" charset="0"/>
              </a:rPr>
              <a:t> </a:t>
            </a:r>
            <a:r>
              <a:rPr lang="en-US" sz="1800" cap="all" spc="-5" dirty="0">
                <a:effectLst/>
                <a:latin typeface="Times New Roman" panose="02020603050405020304" pitchFamily="18" charset="0"/>
                <a:ea typeface="Times New Roman" panose="02020603050405020304" pitchFamily="18" charset="0"/>
              </a:rPr>
              <a:t>under</a:t>
            </a:r>
            <a:r>
              <a:rPr lang="en-US" sz="1800" cap="all" spc="75" dirty="0">
                <a:effectLst/>
                <a:latin typeface="Times New Roman" panose="02020603050405020304" pitchFamily="18" charset="0"/>
                <a:ea typeface="Times New Roman" panose="02020603050405020304" pitchFamily="18" charset="0"/>
              </a:rPr>
              <a:t> </a:t>
            </a:r>
            <a:r>
              <a:rPr lang="en-US" sz="1800" cap="all" spc="-5" dirty="0">
                <a:effectLst/>
                <a:latin typeface="Times New Roman" panose="02020603050405020304" pitchFamily="18" charset="0"/>
                <a:ea typeface="Times New Roman" panose="02020603050405020304" pitchFamily="18" charset="0"/>
              </a:rPr>
              <a:t>the</a:t>
            </a:r>
            <a:r>
              <a:rPr lang="en-US" sz="1800" cap="all" spc="40" dirty="0">
                <a:effectLst/>
                <a:latin typeface="Times New Roman" panose="02020603050405020304" pitchFamily="18" charset="0"/>
                <a:ea typeface="Times New Roman" panose="02020603050405020304" pitchFamily="18" charset="0"/>
              </a:rPr>
              <a:t> </a:t>
            </a:r>
            <a:r>
              <a:rPr lang="en-US" sz="1800" cap="all" spc="-5" dirty="0">
                <a:effectLst/>
                <a:latin typeface="Times New Roman" panose="02020603050405020304" pitchFamily="18" charset="0"/>
                <a:ea typeface="Times New Roman" panose="02020603050405020304" pitchFamily="18" charset="0"/>
              </a:rPr>
              <a:t>vision</a:t>
            </a:r>
            <a:r>
              <a:rPr lang="en-US" sz="1800" cap="all" spc="65" dirty="0">
                <a:effectLst/>
                <a:latin typeface="Times New Roman" panose="02020603050405020304" pitchFamily="18" charset="0"/>
                <a:ea typeface="Times New Roman" panose="02020603050405020304" pitchFamily="18" charset="0"/>
              </a:rPr>
              <a:t> </a:t>
            </a:r>
            <a:r>
              <a:rPr lang="en-US" sz="1800" cap="all" spc="-5" dirty="0">
                <a:effectLst/>
                <a:latin typeface="Times New Roman" panose="02020603050405020304" pitchFamily="18" charset="0"/>
                <a:ea typeface="Times New Roman" panose="02020603050405020304" pitchFamily="18" charset="0"/>
              </a:rPr>
              <a:t>of</a:t>
            </a:r>
            <a:r>
              <a:rPr lang="en-US" sz="1800" cap="all" spc="45" dirty="0">
                <a:effectLst/>
                <a:latin typeface="Times New Roman" panose="02020603050405020304" pitchFamily="18" charset="0"/>
                <a:ea typeface="Times New Roman" panose="02020603050405020304" pitchFamily="18" charset="0"/>
              </a:rPr>
              <a:t> </a:t>
            </a:r>
            <a:r>
              <a:rPr lang="en-US" sz="1800" cap="all" spc="-10" dirty="0">
                <a:effectLst/>
                <a:latin typeface="Times New Roman" panose="02020603050405020304" pitchFamily="18" charset="0"/>
                <a:ea typeface="Times New Roman" panose="02020603050405020304" pitchFamily="18" charset="0"/>
              </a:rPr>
              <a:t>another.</a:t>
            </a:r>
            <a:endParaRPr lang="en-IN" sz="1800" cap="all" spc="-5" dirty="0">
              <a:effectLst/>
              <a:latin typeface="Times New Roman" panose="02020603050405020304" pitchFamily="18" charset="0"/>
              <a:ea typeface="Times New Roman" panose="02020603050405020304" pitchFamily="18" charset="0"/>
            </a:endParaRPr>
          </a:p>
          <a:p>
            <a:pPr>
              <a:spcBef>
                <a:spcPts val="135"/>
              </a:spcBef>
            </a:pPr>
            <a:r>
              <a:rPr lang="en-US" dirty="0">
                <a:effectLst/>
                <a:latin typeface="Times New Roman" panose="02020603050405020304" pitchFamily="18" charset="0"/>
                <a:ea typeface="Times New Roman" panose="02020603050405020304" pitchFamily="18" charset="0"/>
              </a:rPr>
              <a:t> </a:t>
            </a:r>
            <a:endParaRPr lang="en-IN" dirty="0">
              <a:effectLst/>
              <a:latin typeface="Times New Roman" panose="02020603050405020304" pitchFamily="18" charset="0"/>
              <a:ea typeface="Times New Roman" panose="02020603050405020304" pitchFamily="18" charset="0"/>
            </a:endParaRPr>
          </a:p>
          <a:p>
            <a:pPr marR="542290" lvl="4">
              <a:lnSpc>
                <a:spcPct val="115000"/>
              </a:lnSpc>
              <a:spcBef>
                <a:spcPts val="5"/>
              </a:spcBef>
              <a:spcAft>
                <a:spcPts val="0"/>
              </a:spcAft>
              <a:buClr>
                <a:srgbClr val="494949"/>
              </a:buClr>
              <a:buSzPts val="1100"/>
              <a:tabLst>
                <a:tab pos="2536190" algn="l"/>
                <a:tab pos="2679700" algn="l"/>
              </a:tabLst>
            </a:pPr>
            <a:r>
              <a:rPr lang="en-US" sz="1800" cap="all" spc="-5" dirty="0">
                <a:effectLst/>
                <a:latin typeface="Times New Roman" panose="02020603050405020304" pitchFamily="18" charset="0"/>
                <a:ea typeface="Times New Roman" panose="02020603050405020304" pitchFamily="18" charset="0"/>
              </a:rPr>
              <a:t>Your words</a:t>
            </a:r>
            <a:r>
              <a:rPr lang="en-US" sz="1800" cap="all" spc="400" dirty="0">
                <a:effectLst/>
                <a:latin typeface="Times New Roman" panose="02020603050405020304" pitchFamily="18" charset="0"/>
                <a:ea typeface="Times New Roman" panose="02020603050405020304" pitchFamily="18" charset="0"/>
              </a:rPr>
              <a:t> </a:t>
            </a:r>
            <a:r>
              <a:rPr lang="en-US" sz="1800" cap="all" spc="-5" dirty="0">
                <a:effectLst/>
                <a:latin typeface="Times New Roman" panose="02020603050405020304" pitchFamily="18" charset="0"/>
                <a:ea typeface="Times New Roman" panose="02020603050405020304" pitchFamily="18" charset="0"/>
              </a:rPr>
              <a:t>will reveal</a:t>
            </a:r>
            <a:r>
              <a:rPr lang="en-US" sz="1800" cap="all" spc="160" dirty="0">
                <a:effectLst/>
                <a:latin typeface="Times New Roman" panose="02020603050405020304" pitchFamily="18" charset="0"/>
                <a:ea typeface="Times New Roman" panose="02020603050405020304" pitchFamily="18" charset="0"/>
              </a:rPr>
              <a:t> </a:t>
            </a:r>
            <a:r>
              <a:rPr lang="en-US" sz="1800" cap="all" spc="-5" dirty="0">
                <a:effectLst/>
                <a:latin typeface="Times New Roman" panose="02020603050405020304" pitchFamily="18" charset="0"/>
                <a:ea typeface="Times New Roman" panose="02020603050405020304" pitchFamily="18" charset="0"/>
              </a:rPr>
              <a:t>the intent of your heart. </a:t>
            </a:r>
          </a:p>
          <a:p>
            <a:pPr marR="542290" lvl="4">
              <a:lnSpc>
                <a:spcPct val="115000"/>
              </a:lnSpc>
              <a:spcBef>
                <a:spcPts val="5"/>
              </a:spcBef>
              <a:spcAft>
                <a:spcPts val="0"/>
              </a:spcAft>
              <a:buClr>
                <a:srgbClr val="494949"/>
              </a:buClr>
              <a:buSzPts val="1100"/>
              <a:tabLst>
                <a:tab pos="2536190" algn="l"/>
                <a:tab pos="2679700" algn="l"/>
              </a:tabLst>
            </a:pPr>
            <a:r>
              <a:rPr lang="en-US" sz="1800" cap="all" spc="-5" dirty="0">
                <a:effectLst/>
                <a:latin typeface="Times New Roman" panose="02020603050405020304" pitchFamily="18" charset="0"/>
                <a:ea typeface="Times New Roman" panose="02020603050405020304" pitchFamily="18" charset="0"/>
              </a:rPr>
              <a:t>(If your heart is not in the thing, then you will not last.)</a:t>
            </a:r>
            <a:endParaRPr lang="en-IN" sz="1800" cap="all" spc="-5"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46003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1000"/>
                                        <p:tgtEl>
                                          <p:spTgt spid="3">
                                            <p:txEl>
                                              <p:pRg st="5" end="5"/>
                                            </p:txEl>
                                          </p:spTgt>
                                        </p:tgtEl>
                                      </p:cBhvr>
                                    </p:animEffect>
                                    <p:anim calcmode="lin" valueType="num">
                                      <p:cBhvr>
                                        <p:cTn id="3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fade">
                                      <p:cBhvr>
                                        <p:cTn id="40" dur="1000"/>
                                        <p:tgtEl>
                                          <p:spTgt spid="3">
                                            <p:txEl>
                                              <p:pRg st="7" end="7"/>
                                            </p:txEl>
                                          </p:spTgt>
                                        </p:tgtEl>
                                      </p:cBhvr>
                                    </p:animEffect>
                                    <p:anim calcmode="lin" valueType="num">
                                      <p:cBhvr>
                                        <p:cTn id="41"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3" presetID="42" presetClass="entr" presetSubtype="0" fill="hold" nodeType="with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Effect transition="in" filter="fade">
                                      <p:cBhvr>
                                        <p:cTn id="45" dur="1000"/>
                                        <p:tgtEl>
                                          <p:spTgt spid="3">
                                            <p:txEl>
                                              <p:pRg st="8" end="8"/>
                                            </p:txEl>
                                          </p:spTgt>
                                        </p:tgtEl>
                                      </p:cBhvr>
                                    </p:animEffect>
                                    <p:anim calcmode="lin" valueType="num">
                                      <p:cBhvr>
                                        <p:cTn id="4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fontScale="90000"/>
          </a:bodyPr>
          <a:lstStyle/>
          <a:p>
            <a:r>
              <a:rPr lang="en-US" sz="4800" dirty="0"/>
              <a:t>The Qualifications for the Ministry of Helps</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145915" y="3168621"/>
            <a:ext cx="12130391" cy="3261352"/>
          </a:xfrm>
        </p:spPr>
        <p:txBody>
          <a:bodyPr>
            <a:normAutofit/>
          </a:bodyPr>
          <a:lstStyle/>
          <a:p>
            <a:pPr marR="567690" lvl="1">
              <a:spcBef>
                <a:spcPts val="0"/>
              </a:spcBef>
              <a:spcAft>
                <a:spcPts val="0"/>
              </a:spcAft>
              <a:tabLst>
                <a:tab pos="1816735" algn="l"/>
                <a:tab pos="1821815" algn="l"/>
              </a:tabLst>
            </a:pPr>
            <a:r>
              <a:rPr lang="en-US" sz="3600" b="1" cap="all" spc="0" dirty="0">
                <a:effectLst/>
                <a:latin typeface="Times New Roman" panose="02020603050405020304" pitchFamily="18" charset="0"/>
                <a:ea typeface="Times New Roman" panose="02020603050405020304" pitchFamily="18" charset="0"/>
              </a:rPr>
              <a:t>Faithfulness</a:t>
            </a:r>
          </a:p>
          <a:p>
            <a:pPr marR="567690" lvl="1">
              <a:spcBef>
                <a:spcPts val="0"/>
              </a:spcBef>
              <a:spcAft>
                <a:spcPts val="0"/>
              </a:spcAft>
              <a:tabLst>
                <a:tab pos="1816735" algn="l"/>
                <a:tab pos="1821815" algn="l"/>
              </a:tabLst>
            </a:pPr>
            <a:r>
              <a:rPr lang="en-US" sz="3600" b="1" i="1" cap="all" dirty="0">
                <a:latin typeface="Times New Roman" panose="02020603050405020304" pitchFamily="18" charset="0"/>
                <a:ea typeface="Times New Roman" panose="02020603050405020304" pitchFamily="18" charset="0"/>
              </a:rPr>
              <a:t>(the crowbar of god)</a:t>
            </a:r>
            <a:endParaRPr lang="en-IN" sz="3600" i="1" cap="all" spc="-5"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41823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fontScale="90000"/>
          </a:bodyPr>
          <a:lstStyle/>
          <a:p>
            <a:r>
              <a:rPr lang="en-US" sz="4800" dirty="0"/>
              <a:t>The Qualifications for the Ministry of Helps:</a:t>
            </a:r>
            <a:br>
              <a:rPr lang="en-US" sz="4800" dirty="0"/>
            </a:br>
            <a:br>
              <a:rPr lang="en-US" sz="4800" dirty="0"/>
            </a:br>
            <a:r>
              <a:rPr lang="en-US" sz="4800" dirty="0"/>
              <a:t>FAITHFULNESS</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145915" y="3256173"/>
            <a:ext cx="12130391" cy="3261352"/>
          </a:xfrm>
        </p:spPr>
        <p:txBody>
          <a:bodyPr>
            <a:normAutofit/>
          </a:bodyPr>
          <a:lstStyle/>
          <a:p>
            <a:pPr marR="769620" lvl="0" algn="ctr">
              <a:lnSpc>
                <a:spcPct val="111000"/>
              </a:lnSpc>
              <a:spcAft>
                <a:spcPts val="0"/>
              </a:spcAft>
              <a:tabLst>
                <a:tab pos="1599565" algn="l"/>
                <a:tab pos="1601470" algn="l"/>
                <a:tab pos="2343785" algn="l"/>
                <a:tab pos="5347335" algn="l"/>
              </a:tabLst>
            </a:pPr>
            <a:r>
              <a:rPr lang="en-US" sz="2000" b="1" spc="-10" dirty="0">
                <a:effectLst/>
                <a:latin typeface="Times New Roman" panose="02020603050405020304" pitchFamily="18" charset="0"/>
                <a:ea typeface="Times New Roman" panose="02020603050405020304" pitchFamily="18" charset="0"/>
              </a:rPr>
              <a:t>Faithfulness</a:t>
            </a:r>
            <a:r>
              <a:rPr lang="en-US" sz="2000" b="1" dirty="0">
                <a:latin typeface="Times New Roman" panose="02020603050405020304" pitchFamily="18" charset="0"/>
                <a:ea typeface="Times New Roman" panose="02020603050405020304" pitchFamily="18" charset="0"/>
              </a:rPr>
              <a:t> </a:t>
            </a:r>
            <a:r>
              <a:rPr lang="en-US" sz="2000" b="1" spc="0" dirty="0">
                <a:effectLst/>
                <a:latin typeface="Times New Roman" panose="02020603050405020304" pitchFamily="18" charset="0"/>
                <a:ea typeface="Times New Roman" panose="02020603050405020304" pitchFamily="18" charset="0"/>
              </a:rPr>
              <a:t>is</a:t>
            </a:r>
            <a:r>
              <a:rPr lang="en-US" sz="2000" b="1" spc="400" dirty="0">
                <a:latin typeface="Times New Roman" panose="02020603050405020304" pitchFamily="18" charset="0"/>
                <a:ea typeface="Times New Roman" panose="02020603050405020304" pitchFamily="18" charset="0"/>
              </a:rPr>
              <a:t> </a:t>
            </a:r>
            <a:r>
              <a:rPr lang="en-US" sz="2000" b="1" spc="0" dirty="0">
                <a:effectLst/>
                <a:latin typeface="Times New Roman" panose="02020603050405020304" pitchFamily="18" charset="0"/>
                <a:ea typeface="Times New Roman" panose="02020603050405020304" pitchFamily="18" charset="0"/>
              </a:rPr>
              <a:t>the ingredient</a:t>
            </a:r>
            <a:r>
              <a:rPr lang="en-US" sz="2000" b="1" spc="200" dirty="0">
                <a:effectLst/>
                <a:latin typeface="Times New Roman" panose="02020603050405020304" pitchFamily="18" charset="0"/>
                <a:ea typeface="Times New Roman" panose="02020603050405020304" pitchFamily="18" charset="0"/>
              </a:rPr>
              <a:t> </a:t>
            </a:r>
            <a:r>
              <a:rPr lang="en-US" sz="2000" b="1" spc="0" dirty="0">
                <a:effectLst/>
                <a:latin typeface="Times New Roman" panose="02020603050405020304" pitchFamily="18" charset="0"/>
                <a:ea typeface="Times New Roman" panose="02020603050405020304" pitchFamily="18" charset="0"/>
              </a:rPr>
              <a:t>we bring to the Ministry of Helps, </a:t>
            </a:r>
          </a:p>
          <a:p>
            <a:pPr marR="769620" lvl="0" algn="ctr">
              <a:lnSpc>
                <a:spcPct val="111000"/>
              </a:lnSpc>
              <a:spcAft>
                <a:spcPts val="0"/>
              </a:spcAft>
              <a:tabLst>
                <a:tab pos="1599565" algn="l"/>
                <a:tab pos="1601470" algn="l"/>
                <a:tab pos="2343785" algn="l"/>
                <a:tab pos="5347335" algn="l"/>
              </a:tabLst>
            </a:pPr>
            <a:r>
              <a:rPr lang="en-US" sz="2000" b="1" spc="0" dirty="0">
                <a:effectLst/>
                <a:latin typeface="Times New Roman" panose="02020603050405020304" pitchFamily="18" charset="0"/>
                <a:ea typeface="Times New Roman" panose="02020603050405020304" pitchFamily="18" charset="0"/>
              </a:rPr>
              <a:t>and</a:t>
            </a:r>
            <a:r>
              <a:rPr lang="en-US" sz="2000" b="1" spc="-55" dirty="0">
                <a:effectLst/>
                <a:latin typeface="Times New Roman" panose="02020603050405020304" pitchFamily="18" charset="0"/>
                <a:ea typeface="Times New Roman" panose="02020603050405020304" pitchFamily="18" charset="0"/>
              </a:rPr>
              <a:t> </a:t>
            </a:r>
            <a:r>
              <a:rPr lang="en-US" sz="2000" b="1" spc="0" dirty="0">
                <a:effectLst/>
                <a:latin typeface="Times New Roman" panose="02020603050405020304" pitchFamily="18" charset="0"/>
                <a:ea typeface="Times New Roman" panose="02020603050405020304" pitchFamily="18" charset="0"/>
              </a:rPr>
              <a:t>even that comes</a:t>
            </a:r>
            <a:r>
              <a:rPr lang="en-US" sz="2000" b="1" spc="400" dirty="0">
                <a:effectLst/>
                <a:latin typeface="Times New Roman" panose="02020603050405020304" pitchFamily="18" charset="0"/>
                <a:ea typeface="Times New Roman" panose="02020603050405020304" pitchFamily="18" charset="0"/>
              </a:rPr>
              <a:t> </a:t>
            </a:r>
            <a:r>
              <a:rPr lang="en-US" sz="2000" b="1" spc="0" dirty="0">
                <a:effectLst/>
                <a:latin typeface="Times New Roman" panose="02020603050405020304" pitchFamily="18" charset="0"/>
                <a:ea typeface="Times New Roman" panose="02020603050405020304" pitchFamily="18" charset="0"/>
              </a:rPr>
              <a:t>from</a:t>
            </a:r>
            <a:r>
              <a:rPr lang="en-US" sz="2000" b="1" spc="170" dirty="0">
                <a:effectLst/>
                <a:latin typeface="Times New Roman" panose="02020603050405020304" pitchFamily="18" charset="0"/>
                <a:ea typeface="Times New Roman" panose="02020603050405020304" pitchFamily="18" charset="0"/>
              </a:rPr>
              <a:t> </a:t>
            </a:r>
            <a:r>
              <a:rPr lang="en-US" sz="2000" b="1" spc="0" dirty="0">
                <a:effectLst/>
                <a:latin typeface="Times New Roman" panose="02020603050405020304" pitchFamily="18" charset="0"/>
                <a:ea typeface="Times New Roman" panose="02020603050405020304" pitchFamily="18" charset="0"/>
              </a:rPr>
              <a:t>God</a:t>
            </a:r>
            <a:r>
              <a:rPr lang="en-US" sz="2000" b="1" spc="180" dirty="0">
                <a:effectLst/>
                <a:latin typeface="Times New Roman" panose="02020603050405020304" pitchFamily="18" charset="0"/>
                <a:ea typeface="Times New Roman" panose="02020603050405020304" pitchFamily="18" charset="0"/>
              </a:rPr>
              <a:t> </a:t>
            </a:r>
            <a:r>
              <a:rPr lang="en-US" sz="2000" b="1" spc="0" dirty="0">
                <a:effectLst/>
                <a:latin typeface="Times New Roman" panose="02020603050405020304" pitchFamily="18" charset="0"/>
                <a:ea typeface="Times New Roman" panose="02020603050405020304" pitchFamily="18" charset="0"/>
              </a:rPr>
              <a:t>as</a:t>
            </a:r>
            <a:r>
              <a:rPr lang="en-US" sz="2000" b="1" spc="400" dirty="0">
                <a:effectLst/>
                <a:latin typeface="Times New Roman" panose="02020603050405020304" pitchFamily="18" charset="0"/>
                <a:ea typeface="Times New Roman" panose="02020603050405020304" pitchFamily="18" charset="0"/>
              </a:rPr>
              <a:t> </a:t>
            </a:r>
            <a:r>
              <a:rPr lang="en-US" sz="2000" b="1" spc="0" dirty="0">
                <a:effectLst/>
                <a:latin typeface="Times New Roman" panose="02020603050405020304" pitchFamily="18" charset="0"/>
                <a:ea typeface="Times New Roman" panose="02020603050405020304" pitchFamily="18" charset="0"/>
              </a:rPr>
              <a:t>a fruit of</a:t>
            </a:r>
            <a:r>
              <a:rPr lang="en-US" sz="2000" b="1" spc="200" dirty="0">
                <a:effectLst/>
                <a:latin typeface="Times New Roman" panose="02020603050405020304" pitchFamily="18" charset="0"/>
                <a:ea typeface="Times New Roman" panose="02020603050405020304" pitchFamily="18" charset="0"/>
              </a:rPr>
              <a:t> </a:t>
            </a:r>
            <a:r>
              <a:rPr lang="en-US" sz="2000" b="1" spc="0" dirty="0">
                <a:effectLst/>
                <a:latin typeface="Times New Roman" panose="02020603050405020304" pitchFamily="18" charset="0"/>
                <a:ea typeface="Times New Roman" panose="02020603050405020304" pitchFamily="18" charset="0"/>
              </a:rPr>
              <a:t>the Holy Spirit.</a:t>
            </a:r>
            <a:endParaRPr lang="en-IN" sz="2000" b="1" spc="0" dirty="0">
              <a:effectLst/>
              <a:latin typeface="Times New Roman" panose="02020603050405020304" pitchFamily="18" charset="0"/>
              <a:ea typeface="Times New Roman" panose="02020603050405020304" pitchFamily="18" charset="0"/>
            </a:endParaRPr>
          </a:p>
          <a:p>
            <a:pPr algn="ctr">
              <a:spcBef>
                <a:spcPts val="110"/>
              </a:spcBef>
            </a:pPr>
            <a:r>
              <a:rPr lang="en-US" sz="1800" b="1" dirty="0">
                <a:effectLst/>
                <a:latin typeface="Times New Roman" panose="02020603050405020304" pitchFamily="18" charset="0"/>
                <a:ea typeface="Times New Roman" panose="02020603050405020304" pitchFamily="18" charset="0"/>
              </a:rPr>
              <a:t> </a:t>
            </a:r>
            <a:endParaRPr lang="en-IN" b="1" dirty="0">
              <a:latin typeface="Times New Roman" panose="02020603050405020304" pitchFamily="18" charset="0"/>
              <a:ea typeface="Times New Roman" panose="02020603050405020304" pitchFamily="18" charset="0"/>
            </a:endParaRPr>
          </a:p>
          <a:p>
            <a:pPr algn="ctr">
              <a:spcBef>
                <a:spcPts val="110"/>
              </a:spcBef>
            </a:pPr>
            <a:r>
              <a:rPr lang="en-US" sz="1800" i="1" cap="none" dirty="0">
                <a:effectLst/>
                <a:latin typeface="Times New Roman" panose="02020603050405020304" pitchFamily="18" charset="0"/>
                <a:ea typeface="Times New Roman" panose="02020603050405020304" pitchFamily="18" charset="0"/>
              </a:rPr>
              <a:t>But</a:t>
            </a:r>
            <a:r>
              <a:rPr lang="en-US" sz="1800" i="1" cap="none" spc="-5"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the fruit of the Spirit</a:t>
            </a:r>
            <a:r>
              <a:rPr lang="en-US" sz="1800" i="1" cap="none" spc="-20"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is</a:t>
            </a:r>
            <a:r>
              <a:rPr lang="en-US" sz="1800" i="1" cap="none" spc="-60"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love, joy, peace,</a:t>
            </a:r>
            <a:r>
              <a:rPr lang="en-US" sz="1800" i="1" cap="none" spc="95"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patience, kindness, goodness, faithfulness, gentleness and self-control </a:t>
            </a:r>
          </a:p>
          <a:p>
            <a:pPr algn="ctr">
              <a:spcBef>
                <a:spcPts val="110"/>
              </a:spcBef>
            </a:pPr>
            <a:r>
              <a:rPr lang="en-US" sz="1800" i="1" cap="none" dirty="0">
                <a:effectLst/>
                <a:latin typeface="Times New Roman" panose="02020603050405020304" pitchFamily="18" charset="0"/>
                <a:ea typeface="Times New Roman" panose="02020603050405020304" pitchFamily="18" charset="0"/>
              </a:rPr>
              <a:t>(Galatians 5:22).</a:t>
            </a:r>
            <a:endParaRPr lang="en-IN" sz="1800" cap="none"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45160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fontScale="90000"/>
          </a:bodyPr>
          <a:lstStyle/>
          <a:p>
            <a:r>
              <a:rPr lang="en-US" sz="4800" dirty="0"/>
              <a:t>The Qualifications for the Ministry of Helps:</a:t>
            </a:r>
            <a:br>
              <a:rPr lang="en-US" sz="4800" dirty="0"/>
            </a:br>
            <a:br>
              <a:rPr lang="en-US" sz="4800" dirty="0"/>
            </a:br>
            <a:r>
              <a:rPr lang="en-US" sz="4800" dirty="0"/>
              <a:t>FAITHFULNESS</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145915" y="3256173"/>
            <a:ext cx="12130391" cy="3261352"/>
          </a:xfrm>
        </p:spPr>
        <p:txBody>
          <a:bodyPr>
            <a:normAutofit/>
          </a:bodyPr>
          <a:lstStyle/>
          <a:p>
            <a:pPr lvl="0" algn="ctr">
              <a:tabLst>
                <a:tab pos="1599565" algn="l"/>
              </a:tabLst>
            </a:pPr>
            <a:r>
              <a:rPr lang="en-US" sz="2000" b="1" spc="0" dirty="0">
                <a:effectLst/>
                <a:latin typeface="Times New Roman" panose="02020603050405020304" pitchFamily="18" charset="0"/>
                <a:ea typeface="Times New Roman" panose="02020603050405020304" pitchFamily="18" charset="0"/>
              </a:rPr>
              <a:t>Faithfulness</a:t>
            </a:r>
            <a:r>
              <a:rPr lang="en-US" sz="2000" b="1" spc="165" dirty="0">
                <a:effectLst/>
                <a:latin typeface="Times New Roman" panose="02020603050405020304" pitchFamily="18" charset="0"/>
                <a:ea typeface="Times New Roman" panose="02020603050405020304" pitchFamily="18" charset="0"/>
              </a:rPr>
              <a:t> </a:t>
            </a:r>
            <a:r>
              <a:rPr lang="en-US" sz="2000" b="1" spc="0" dirty="0">
                <a:effectLst/>
                <a:latin typeface="Times New Roman" panose="02020603050405020304" pitchFamily="18" charset="0"/>
                <a:ea typeface="Times New Roman" panose="02020603050405020304" pitchFamily="18" charset="0"/>
              </a:rPr>
              <a:t>means</a:t>
            </a:r>
            <a:r>
              <a:rPr lang="en-US" sz="2000" b="1" spc="160" dirty="0">
                <a:effectLst/>
                <a:latin typeface="Times New Roman" panose="02020603050405020304" pitchFamily="18" charset="0"/>
                <a:ea typeface="Times New Roman" panose="02020603050405020304" pitchFamily="18" charset="0"/>
              </a:rPr>
              <a:t> </a:t>
            </a:r>
            <a:r>
              <a:rPr lang="en-US" sz="2000" b="1" spc="0" dirty="0">
                <a:effectLst/>
                <a:latin typeface="Times New Roman" panose="02020603050405020304" pitchFamily="18" charset="0"/>
                <a:ea typeface="Times New Roman" panose="02020603050405020304" pitchFamily="18" charset="0"/>
              </a:rPr>
              <a:t>being</a:t>
            </a:r>
            <a:r>
              <a:rPr lang="en-US" sz="2000" b="1" spc="60" dirty="0">
                <a:effectLst/>
                <a:latin typeface="Times New Roman" panose="02020603050405020304" pitchFamily="18" charset="0"/>
                <a:ea typeface="Times New Roman" panose="02020603050405020304" pitchFamily="18" charset="0"/>
              </a:rPr>
              <a:t> </a:t>
            </a:r>
            <a:r>
              <a:rPr lang="en-US" sz="2000" b="1" spc="0" dirty="0">
                <a:effectLst/>
                <a:latin typeface="Times New Roman" panose="02020603050405020304" pitchFamily="18" charset="0"/>
                <a:ea typeface="Times New Roman" panose="02020603050405020304" pitchFamily="18" charset="0"/>
              </a:rPr>
              <a:t>entirely</a:t>
            </a:r>
            <a:r>
              <a:rPr lang="en-US" sz="2000" b="1" spc="85" dirty="0">
                <a:effectLst/>
                <a:latin typeface="Times New Roman" panose="02020603050405020304" pitchFamily="18" charset="0"/>
                <a:ea typeface="Times New Roman" panose="02020603050405020304" pitchFamily="18" charset="0"/>
              </a:rPr>
              <a:t> </a:t>
            </a:r>
            <a:r>
              <a:rPr lang="en-US" sz="2000" b="1" spc="-10" dirty="0">
                <a:effectLst/>
                <a:latin typeface="Times New Roman" panose="02020603050405020304" pitchFamily="18" charset="0"/>
                <a:ea typeface="Times New Roman" panose="02020603050405020304" pitchFamily="18" charset="0"/>
              </a:rPr>
              <a:t>reliable.</a:t>
            </a:r>
            <a:endParaRPr lang="en-IN" sz="2000" b="1" spc="0" dirty="0">
              <a:effectLst/>
              <a:latin typeface="Times New Roman" panose="02020603050405020304" pitchFamily="18" charset="0"/>
              <a:ea typeface="Times New Roman" panose="02020603050405020304" pitchFamily="18" charset="0"/>
            </a:endParaRPr>
          </a:p>
          <a:p>
            <a:pPr algn="ctr">
              <a:spcBef>
                <a:spcPts val="110"/>
              </a:spcBef>
            </a:pPr>
            <a:endParaRPr lang="en-US" sz="1800" b="1" dirty="0">
              <a:effectLst/>
              <a:latin typeface="Times New Roman" panose="02020603050405020304" pitchFamily="18" charset="0"/>
              <a:ea typeface="Times New Roman" panose="02020603050405020304" pitchFamily="18" charset="0"/>
            </a:endParaRPr>
          </a:p>
          <a:p>
            <a:pPr algn="ctr">
              <a:spcBef>
                <a:spcPts val="110"/>
              </a:spcBef>
            </a:pPr>
            <a:r>
              <a:rPr lang="en-US" sz="1800" b="1" dirty="0">
                <a:effectLst/>
                <a:latin typeface="Times New Roman" panose="02020603050405020304" pitchFamily="18" charset="0"/>
                <a:ea typeface="Times New Roman" panose="02020603050405020304" pitchFamily="18" charset="0"/>
              </a:rPr>
              <a:t> </a:t>
            </a:r>
            <a:endParaRPr lang="en-IN" b="1" dirty="0">
              <a:latin typeface="Times New Roman" panose="02020603050405020304" pitchFamily="18" charset="0"/>
              <a:ea typeface="Times New Roman" panose="02020603050405020304" pitchFamily="18" charset="0"/>
            </a:endParaRPr>
          </a:p>
          <a:p>
            <a:pPr marL="1590675" marR="660400" indent="3175">
              <a:lnSpc>
                <a:spcPct val="106000"/>
              </a:lnSpc>
              <a:spcAft>
                <a:spcPts val="0"/>
              </a:spcAft>
            </a:pPr>
            <a:r>
              <a:rPr lang="en-US" sz="1800" b="1" i="1" cap="none" baseline="30000" dirty="0">
                <a:effectLst/>
                <a:latin typeface="Times New Roman" panose="02020603050405020304" pitchFamily="18" charset="0"/>
                <a:ea typeface="Times New Roman" panose="02020603050405020304" pitchFamily="18" charset="0"/>
              </a:rPr>
              <a:t>10 </a:t>
            </a:r>
            <a:r>
              <a:rPr lang="en-US" sz="1800" i="1" cap="none" dirty="0">
                <a:effectLst/>
                <a:latin typeface="Times New Roman" panose="02020603050405020304" pitchFamily="18" charset="0"/>
                <a:ea typeface="Times New Roman" panose="02020603050405020304" pitchFamily="18" charset="0"/>
              </a:rPr>
              <a:t>“If you are faithful in little things, you will be faithful in large ones. But if you are dishonest in little things, you won’t be honest with greater responsibilities. </a:t>
            </a:r>
            <a:r>
              <a:rPr lang="en-US" sz="1800" b="1" i="1" cap="none" baseline="30000" dirty="0">
                <a:effectLst/>
                <a:latin typeface="Times New Roman" panose="02020603050405020304" pitchFamily="18" charset="0"/>
                <a:ea typeface="Times New Roman" panose="02020603050405020304" pitchFamily="18" charset="0"/>
              </a:rPr>
              <a:t>11 </a:t>
            </a:r>
            <a:r>
              <a:rPr lang="en-US" sz="1800" i="1" cap="none" dirty="0">
                <a:effectLst/>
                <a:latin typeface="Times New Roman" panose="02020603050405020304" pitchFamily="18" charset="0"/>
                <a:ea typeface="Times New Roman" panose="02020603050405020304" pitchFamily="18" charset="0"/>
              </a:rPr>
              <a:t>And if you are untrustworthy about worldly wealth, who will trust you with the true riches of heaven? </a:t>
            </a:r>
            <a:r>
              <a:rPr lang="en-US" sz="1800" b="1" i="1" cap="none" baseline="30000" dirty="0">
                <a:effectLst/>
                <a:latin typeface="Times New Roman" panose="02020603050405020304" pitchFamily="18" charset="0"/>
                <a:ea typeface="Times New Roman" panose="02020603050405020304" pitchFamily="18" charset="0"/>
              </a:rPr>
              <a:t>12 </a:t>
            </a:r>
            <a:r>
              <a:rPr lang="en-US" sz="1800" i="1" cap="none" dirty="0">
                <a:effectLst/>
                <a:latin typeface="Times New Roman" panose="02020603050405020304" pitchFamily="18" charset="0"/>
                <a:ea typeface="Times New Roman" panose="02020603050405020304" pitchFamily="18" charset="0"/>
              </a:rPr>
              <a:t>And if you are not faithful with other people’s things, why should you be trusted with things of your own? (Luke 16:10-12 NLT).</a:t>
            </a:r>
            <a:endParaRPr lang="en-IN" sz="1800" cap="none"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49364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fontScale="90000"/>
          </a:bodyPr>
          <a:lstStyle/>
          <a:p>
            <a:r>
              <a:rPr lang="en-US" sz="4800" dirty="0"/>
              <a:t>The Qualifications for the Ministry of Helps:</a:t>
            </a:r>
            <a:br>
              <a:rPr lang="en-US" sz="4800" dirty="0"/>
            </a:br>
            <a:br>
              <a:rPr lang="en-US" sz="4800" dirty="0"/>
            </a:br>
            <a:r>
              <a:rPr lang="en-US" sz="4800" dirty="0"/>
              <a:t>FAITHFULNESS</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145915" y="3256173"/>
            <a:ext cx="12130391" cy="3261352"/>
          </a:xfrm>
        </p:spPr>
        <p:txBody>
          <a:bodyPr>
            <a:normAutofit/>
          </a:bodyPr>
          <a:lstStyle/>
          <a:p>
            <a:pPr marR="640080" lvl="0">
              <a:lnSpc>
                <a:spcPct val="100000"/>
              </a:lnSpc>
              <a:spcBef>
                <a:spcPts val="0"/>
              </a:spcBef>
              <a:spcAft>
                <a:spcPts val="0"/>
              </a:spcAft>
              <a:tabLst>
                <a:tab pos="1597660" algn="l"/>
                <a:tab pos="2958465" algn="l"/>
              </a:tabLst>
            </a:pPr>
            <a:r>
              <a:rPr lang="en-US" sz="1800" b="1" spc="0" dirty="0">
                <a:effectLst/>
                <a:latin typeface="Times New Roman" panose="02020603050405020304" pitchFamily="18" charset="0"/>
                <a:ea typeface="Times New Roman" panose="02020603050405020304" pitchFamily="18" charset="0"/>
              </a:rPr>
              <a:t>God</a:t>
            </a:r>
            <a:r>
              <a:rPr lang="en-US" sz="1800" b="1" spc="110"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knows</a:t>
            </a:r>
            <a:r>
              <a:rPr lang="en-US" sz="1800" b="1" spc="110"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who</a:t>
            </a:r>
            <a:r>
              <a:rPr lang="en-US" sz="1800" b="1" spc="75"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has</a:t>
            </a:r>
            <a:r>
              <a:rPr lang="en-US" sz="1800" b="1" spc="400"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passed</a:t>
            </a:r>
            <a:r>
              <a:rPr lang="en-US" sz="1800" b="1" spc="400"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the</a:t>
            </a:r>
            <a:r>
              <a:rPr lang="en-US" sz="1800" b="1" spc="90"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test</a:t>
            </a:r>
            <a:r>
              <a:rPr lang="en-US" sz="1800" b="1" spc="165"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of</a:t>
            </a:r>
            <a:r>
              <a:rPr lang="en-US" sz="1800" b="1" spc="70"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faithfulness. Once</a:t>
            </a:r>
            <a:r>
              <a:rPr lang="en-US" sz="1800" b="1" spc="115"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we show ourselves faithful, God gives</a:t>
            </a:r>
            <a:r>
              <a:rPr lang="en-US" sz="1800" b="1" spc="400"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us supernatural ability and anointing. </a:t>
            </a:r>
          </a:p>
          <a:p>
            <a:pPr marR="640080" lvl="0">
              <a:lnSpc>
                <a:spcPct val="100000"/>
              </a:lnSpc>
              <a:spcBef>
                <a:spcPts val="0"/>
              </a:spcBef>
              <a:spcAft>
                <a:spcPts val="0"/>
              </a:spcAft>
              <a:tabLst>
                <a:tab pos="1597660" algn="l"/>
                <a:tab pos="2958465" algn="l"/>
              </a:tabLst>
            </a:pPr>
            <a:r>
              <a:rPr lang="en-US" sz="1800" b="1" spc="0" dirty="0">
                <a:effectLst/>
                <a:latin typeface="Times New Roman" panose="02020603050405020304" pitchFamily="18" charset="0"/>
                <a:ea typeface="Times New Roman" panose="02020603050405020304" pitchFamily="18" charset="0"/>
              </a:rPr>
              <a:t>(1 Timothy 1:12; 2 timothy 2:2)</a:t>
            </a:r>
          </a:p>
          <a:p>
            <a:pPr marR="640080" lvl="0">
              <a:lnSpc>
                <a:spcPct val="110000"/>
              </a:lnSpc>
              <a:spcAft>
                <a:spcPts val="0"/>
              </a:spcAft>
              <a:tabLst>
                <a:tab pos="1597660" algn="l"/>
                <a:tab pos="2958465" algn="l"/>
              </a:tabLst>
            </a:pPr>
            <a:r>
              <a:rPr lang="en-IN" sz="1800" u="sng" spc="0" dirty="0">
                <a:effectLst/>
                <a:latin typeface="Times New Roman" panose="02020603050405020304" pitchFamily="18" charset="0"/>
                <a:ea typeface="Times New Roman" panose="02020603050405020304" pitchFamily="18" charset="0"/>
              </a:rPr>
              <a:t>Parable of th</a:t>
            </a:r>
            <a:r>
              <a:rPr lang="en-IN" u="sng" dirty="0">
                <a:latin typeface="Times New Roman" panose="02020603050405020304" pitchFamily="18" charset="0"/>
                <a:ea typeface="Times New Roman" panose="02020603050405020304" pitchFamily="18" charset="0"/>
              </a:rPr>
              <a:t>e talents</a:t>
            </a:r>
            <a:r>
              <a:rPr lang="en-IN" dirty="0">
                <a:latin typeface="Times New Roman" panose="02020603050405020304" pitchFamily="18" charset="0"/>
                <a:ea typeface="Times New Roman" panose="02020603050405020304" pitchFamily="18" charset="0"/>
              </a:rPr>
              <a:t> – </a:t>
            </a:r>
            <a:r>
              <a:rPr lang="en-IN" dirty="0" err="1">
                <a:latin typeface="Times New Roman" panose="02020603050405020304" pitchFamily="18" charset="0"/>
                <a:ea typeface="Times New Roman" panose="02020603050405020304" pitchFamily="18" charset="0"/>
              </a:rPr>
              <a:t>matthew</a:t>
            </a:r>
            <a:r>
              <a:rPr lang="en-IN" dirty="0">
                <a:latin typeface="Times New Roman" panose="02020603050405020304" pitchFamily="18" charset="0"/>
                <a:ea typeface="Times New Roman" panose="02020603050405020304" pitchFamily="18" charset="0"/>
              </a:rPr>
              <a:t> 25:19-29</a:t>
            </a:r>
            <a:endParaRPr lang="en-IN" sz="1800" spc="0" dirty="0">
              <a:effectLst/>
              <a:latin typeface="Times New Roman" panose="02020603050405020304" pitchFamily="18" charset="0"/>
              <a:ea typeface="Times New Roman" panose="02020603050405020304" pitchFamily="18" charset="0"/>
            </a:endParaRPr>
          </a:p>
          <a:p>
            <a:pPr algn="ctr">
              <a:spcBef>
                <a:spcPts val="110"/>
              </a:spcBef>
            </a:pPr>
            <a:endParaRPr lang="en-US" sz="600" dirty="0">
              <a:effectLst/>
              <a:latin typeface="Times New Roman" panose="02020603050405020304" pitchFamily="18" charset="0"/>
              <a:ea typeface="Times New Roman" panose="02020603050405020304" pitchFamily="18" charset="0"/>
            </a:endParaRPr>
          </a:p>
          <a:p>
            <a:pPr algn="ctr">
              <a:spcBef>
                <a:spcPts val="110"/>
              </a:spcBef>
            </a:pPr>
            <a:r>
              <a:rPr lang="en-US" sz="1800" dirty="0">
                <a:effectLst/>
                <a:latin typeface="Times New Roman" panose="02020603050405020304" pitchFamily="18" charset="0"/>
                <a:ea typeface="Times New Roman" panose="02020603050405020304" pitchFamily="18" charset="0"/>
              </a:rPr>
              <a:t> </a:t>
            </a:r>
            <a:r>
              <a:rPr lang="en-US" sz="1800" spc="0" dirty="0">
                <a:effectLst/>
                <a:latin typeface="Times New Roman" panose="02020603050405020304" pitchFamily="18" charset="0"/>
                <a:ea typeface="Times New Roman" panose="02020603050405020304" pitchFamily="18" charset="0"/>
              </a:rPr>
              <a:t>Why</a:t>
            </a:r>
            <a:r>
              <a:rPr lang="en-US" sz="1800" spc="140" dirty="0">
                <a:effectLst/>
                <a:latin typeface="Times New Roman" panose="02020603050405020304" pitchFamily="18" charset="0"/>
                <a:ea typeface="Times New Roman" panose="02020603050405020304" pitchFamily="18" charset="0"/>
              </a:rPr>
              <a:t> </a:t>
            </a:r>
            <a:r>
              <a:rPr lang="en-US" sz="1800" spc="0" dirty="0">
                <a:effectLst/>
                <a:latin typeface="Times New Roman" panose="02020603050405020304" pitchFamily="18" charset="0"/>
                <a:ea typeface="Times New Roman" panose="02020603050405020304" pitchFamily="18" charset="0"/>
              </a:rPr>
              <a:t>would</a:t>
            </a:r>
            <a:r>
              <a:rPr lang="en-US" sz="1800" spc="400" dirty="0">
                <a:effectLst/>
                <a:latin typeface="Times New Roman" panose="02020603050405020304" pitchFamily="18" charset="0"/>
                <a:ea typeface="Times New Roman" panose="02020603050405020304" pitchFamily="18" charset="0"/>
              </a:rPr>
              <a:t> </a:t>
            </a:r>
            <a:r>
              <a:rPr lang="en-US" sz="1800" spc="0" dirty="0">
                <a:effectLst/>
                <a:latin typeface="Times New Roman" panose="02020603050405020304" pitchFamily="18" charset="0"/>
                <a:ea typeface="Times New Roman" panose="02020603050405020304" pitchFamily="18" charset="0"/>
              </a:rPr>
              <a:t>someone hide their talent?</a:t>
            </a:r>
            <a:r>
              <a:rPr lang="en-US" sz="1800" spc="200" dirty="0">
                <a:effectLst/>
                <a:latin typeface="Times New Roman" panose="02020603050405020304" pitchFamily="18" charset="0"/>
                <a:ea typeface="Times New Roman" panose="02020603050405020304" pitchFamily="18" charset="0"/>
              </a:rPr>
              <a:t> </a:t>
            </a:r>
          </a:p>
          <a:p>
            <a:pPr algn="ctr">
              <a:spcBef>
                <a:spcPts val="110"/>
              </a:spcBef>
            </a:pPr>
            <a:r>
              <a:rPr lang="en-US" sz="1800" spc="0" dirty="0">
                <a:effectLst/>
                <a:latin typeface="Times New Roman" panose="02020603050405020304" pitchFamily="18" charset="0"/>
                <a:ea typeface="Times New Roman" panose="02020603050405020304" pitchFamily="18" charset="0"/>
              </a:rPr>
              <a:t>They are afraid</a:t>
            </a:r>
            <a:r>
              <a:rPr lang="en-US" sz="1800" spc="160" dirty="0">
                <a:effectLst/>
                <a:latin typeface="Times New Roman" panose="02020603050405020304" pitchFamily="18" charset="0"/>
                <a:ea typeface="Times New Roman" panose="02020603050405020304" pitchFamily="18" charset="0"/>
              </a:rPr>
              <a:t> </a:t>
            </a:r>
            <a:r>
              <a:rPr lang="en-US" sz="1800" spc="0" dirty="0">
                <a:effectLst/>
                <a:latin typeface="Times New Roman" panose="02020603050405020304" pitchFamily="18" charset="0"/>
                <a:ea typeface="Times New Roman" panose="02020603050405020304" pitchFamily="18" charset="0"/>
              </a:rPr>
              <a:t>because they have a wrong picture of God.</a:t>
            </a:r>
            <a:endParaRPr lang="en-IN" sz="1800" spc="0" dirty="0">
              <a:effectLst/>
              <a:latin typeface="Times New Roman" panose="02020603050405020304" pitchFamily="18" charset="0"/>
              <a:ea typeface="Times New Roman" panose="02020603050405020304" pitchFamily="18" charset="0"/>
            </a:endParaRPr>
          </a:p>
          <a:p>
            <a:pPr algn="ctr">
              <a:spcBef>
                <a:spcPts val="110"/>
              </a:spcBef>
            </a:pPr>
            <a:r>
              <a:rPr lang="en-US" sz="1800" spc="0" dirty="0">
                <a:effectLst/>
                <a:latin typeface="Times New Roman" panose="02020603050405020304" pitchFamily="18" charset="0"/>
                <a:ea typeface="Times New Roman" panose="02020603050405020304" pitchFamily="18" charset="0"/>
              </a:rPr>
              <a:t>When</a:t>
            </a:r>
            <a:r>
              <a:rPr lang="en-US" sz="1800" spc="200" dirty="0">
                <a:effectLst/>
                <a:latin typeface="Times New Roman" panose="02020603050405020304" pitchFamily="18" charset="0"/>
                <a:ea typeface="Times New Roman" panose="02020603050405020304" pitchFamily="18" charset="0"/>
              </a:rPr>
              <a:t> </a:t>
            </a:r>
            <a:r>
              <a:rPr lang="en-US" sz="1800" spc="0" dirty="0">
                <a:effectLst/>
                <a:latin typeface="Times New Roman" panose="02020603050405020304" pitchFamily="18" charset="0"/>
                <a:ea typeface="Times New Roman" panose="02020603050405020304" pitchFamily="18" charset="0"/>
              </a:rPr>
              <a:t>you take a step of faith, it can be scary!</a:t>
            </a:r>
            <a:r>
              <a:rPr lang="en-US" sz="1800" spc="200" dirty="0">
                <a:effectLst/>
                <a:latin typeface="Times New Roman" panose="02020603050405020304" pitchFamily="18" charset="0"/>
                <a:ea typeface="Times New Roman" panose="02020603050405020304" pitchFamily="18" charset="0"/>
              </a:rPr>
              <a:t> </a:t>
            </a:r>
          </a:p>
          <a:p>
            <a:pPr algn="ctr">
              <a:spcBef>
                <a:spcPts val="110"/>
              </a:spcBef>
            </a:pPr>
            <a:r>
              <a:rPr lang="en-US" sz="1800" spc="0" dirty="0">
                <a:effectLst/>
                <a:latin typeface="Times New Roman" panose="02020603050405020304" pitchFamily="18" charset="0"/>
                <a:ea typeface="Times New Roman" panose="02020603050405020304" pitchFamily="18" charset="0"/>
              </a:rPr>
              <a:t>Trust God to</a:t>
            </a:r>
            <a:r>
              <a:rPr lang="en-US" sz="1800" spc="-15" dirty="0">
                <a:effectLst/>
                <a:latin typeface="Times New Roman" panose="02020603050405020304" pitchFamily="18" charset="0"/>
                <a:ea typeface="Times New Roman" panose="02020603050405020304" pitchFamily="18" charset="0"/>
              </a:rPr>
              <a:t> </a:t>
            </a:r>
            <a:r>
              <a:rPr lang="en-US" sz="1800" spc="0" dirty="0">
                <a:effectLst/>
                <a:latin typeface="Times New Roman" panose="02020603050405020304" pitchFamily="18" charset="0"/>
                <a:ea typeface="Times New Roman" panose="02020603050405020304" pitchFamily="18" charset="0"/>
              </a:rPr>
              <a:t>help you: both</a:t>
            </a:r>
            <a:r>
              <a:rPr lang="en-US" sz="1800" spc="200" dirty="0">
                <a:effectLst/>
                <a:latin typeface="Times New Roman" panose="02020603050405020304" pitchFamily="18" charset="0"/>
                <a:ea typeface="Times New Roman" panose="02020603050405020304" pitchFamily="18" charset="0"/>
              </a:rPr>
              <a:t> </a:t>
            </a:r>
            <a:r>
              <a:rPr lang="en-US" sz="1800" spc="0" dirty="0">
                <a:effectLst/>
                <a:latin typeface="Times New Roman" panose="02020603050405020304" pitchFamily="18" charset="0"/>
                <a:ea typeface="Times New Roman" panose="02020603050405020304" pitchFamily="18" charset="0"/>
              </a:rPr>
              <a:t>with</a:t>
            </a:r>
            <a:r>
              <a:rPr lang="en-US" sz="1800" spc="200" dirty="0">
                <a:effectLst/>
                <a:latin typeface="Times New Roman" panose="02020603050405020304" pitchFamily="18" charset="0"/>
                <a:ea typeface="Times New Roman" panose="02020603050405020304" pitchFamily="18" charset="0"/>
              </a:rPr>
              <a:t> </a:t>
            </a:r>
            <a:r>
              <a:rPr lang="en-US" sz="1800" spc="0" dirty="0">
                <a:effectLst/>
                <a:latin typeface="Times New Roman" panose="02020603050405020304" pitchFamily="18" charset="0"/>
                <a:ea typeface="Times New Roman" panose="02020603050405020304" pitchFamily="18" charset="0"/>
              </a:rPr>
              <a:t>the</a:t>
            </a:r>
            <a:r>
              <a:rPr lang="en-US" sz="1800" spc="160" dirty="0">
                <a:effectLst/>
                <a:latin typeface="Times New Roman" panose="02020603050405020304" pitchFamily="18" charset="0"/>
                <a:ea typeface="Times New Roman" panose="02020603050405020304" pitchFamily="18" charset="0"/>
              </a:rPr>
              <a:t> </a:t>
            </a:r>
            <a:r>
              <a:rPr lang="en-US" sz="1800" spc="0" dirty="0">
                <a:effectLst/>
                <a:latin typeface="Times New Roman" panose="02020603050405020304" pitchFamily="18" charset="0"/>
                <a:ea typeface="Times New Roman" panose="02020603050405020304" pitchFamily="18" charset="0"/>
              </a:rPr>
              <a:t>task</a:t>
            </a:r>
            <a:r>
              <a:rPr lang="en-US" sz="1800" spc="145" dirty="0">
                <a:effectLst/>
                <a:latin typeface="Times New Roman" panose="02020603050405020304" pitchFamily="18" charset="0"/>
                <a:ea typeface="Times New Roman" panose="02020603050405020304" pitchFamily="18" charset="0"/>
              </a:rPr>
              <a:t> </a:t>
            </a:r>
            <a:r>
              <a:rPr lang="en-US" sz="1800" i="1" spc="0" dirty="0">
                <a:effectLst/>
                <a:latin typeface="Times New Roman" panose="02020603050405020304" pitchFamily="18" charset="0"/>
                <a:ea typeface="Times New Roman" panose="02020603050405020304" pitchFamily="18" charset="0"/>
              </a:rPr>
              <a:t>and</a:t>
            </a:r>
            <a:r>
              <a:rPr lang="en-US" sz="1800" i="1" spc="200" dirty="0">
                <a:effectLst/>
                <a:latin typeface="Times New Roman" panose="02020603050405020304" pitchFamily="18" charset="0"/>
                <a:ea typeface="Times New Roman" panose="02020603050405020304" pitchFamily="18" charset="0"/>
              </a:rPr>
              <a:t> </a:t>
            </a:r>
            <a:r>
              <a:rPr lang="en-US" sz="1800" spc="0" dirty="0">
                <a:effectLst/>
                <a:latin typeface="Times New Roman" panose="02020603050405020304" pitchFamily="18" charset="0"/>
                <a:ea typeface="Times New Roman" panose="02020603050405020304" pitchFamily="18" charset="0"/>
              </a:rPr>
              <a:t>with</a:t>
            </a:r>
            <a:r>
              <a:rPr lang="en-US" sz="1800" spc="200" dirty="0">
                <a:effectLst/>
                <a:latin typeface="Times New Roman" panose="02020603050405020304" pitchFamily="18" charset="0"/>
                <a:ea typeface="Times New Roman" panose="02020603050405020304" pitchFamily="18" charset="0"/>
              </a:rPr>
              <a:t> </a:t>
            </a:r>
            <a:r>
              <a:rPr lang="en-US" sz="1800" spc="0" dirty="0">
                <a:effectLst/>
                <a:latin typeface="Times New Roman" panose="02020603050405020304" pitchFamily="18" charset="0"/>
                <a:ea typeface="Times New Roman" panose="02020603050405020304" pitchFamily="18" charset="0"/>
              </a:rPr>
              <a:t>your fear of</a:t>
            </a:r>
            <a:r>
              <a:rPr lang="en-US" sz="1800" spc="175" dirty="0">
                <a:effectLst/>
                <a:latin typeface="Times New Roman" panose="02020603050405020304" pitchFamily="18" charset="0"/>
                <a:ea typeface="Times New Roman" panose="02020603050405020304" pitchFamily="18" charset="0"/>
              </a:rPr>
              <a:t> </a:t>
            </a:r>
            <a:r>
              <a:rPr lang="en-US" sz="1800" spc="0" dirty="0">
                <a:effectLst/>
                <a:latin typeface="Times New Roman" panose="02020603050405020304" pitchFamily="18" charset="0"/>
                <a:ea typeface="Times New Roman" panose="02020603050405020304" pitchFamily="18" charset="0"/>
              </a:rPr>
              <a:t>messing</a:t>
            </a:r>
            <a:r>
              <a:rPr lang="en-US" sz="1800" spc="150" dirty="0">
                <a:effectLst/>
                <a:latin typeface="Times New Roman" panose="02020603050405020304" pitchFamily="18" charset="0"/>
                <a:ea typeface="Times New Roman" panose="02020603050405020304" pitchFamily="18" charset="0"/>
              </a:rPr>
              <a:t> </a:t>
            </a:r>
            <a:r>
              <a:rPr lang="en-US" sz="1800" spc="0" dirty="0">
                <a:effectLst/>
                <a:latin typeface="Times New Roman" panose="02020603050405020304" pitchFamily="18" charset="0"/>
                <a:ea typeface="Times New Roman" panose="02020603050405020304" pitchFamily="18" charset="0"/>
              </a:rPr>
              <a:t>up!</a:t>
            </a:r>
            <a:endParaRPr lang="en-IN" sz="1800" spc="0" dirty="0">
              <a:effectLst/>
              <a:latin typeface="Times New Roman" panose="02020603050405020304" pitchFamily="18" charset="0"/>
              <a:ea typeface="Times New Roman" panose="02020603050405020304" pitchFamily="18" charset="0"/>
            </a:endParaRPr>
          </a:p>
          <a:p>
            <a:pPr algn="ctr">
              <a:spcBef>
                <a:spcPts val="110"/>
              </a:spcBef>
            </a:pPr>
            <a:endParaRPr lang="en-IN"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87762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1000"/>
                                        <p:tgtEl>
                                          <p:spTgt spid="3">
                                            <p:txEl>
                                              <p:pRg st="5" end="5"/>
                                            </p:txEl>
                                          </p:spTgt>
                                        </p:tgtEl>
                                      </p:cBhvr>
                                    </p:animEffect>
                                    <p:anim calcmode="lin" valueType="num">
                                      <p:cBhvr>
                                        <p:cTn id="3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fade">
                                      <p:cBhvr>
                                        <p:cTn id="40" dur="1000"/>
                                        <p:tgtEl>
                                          <p:spTgt spid="3">
                                            <p:txEl>
                                              <p:pRg st="6" end="6"/>
                                            </p:txEl>
                                          </p:spTgt>
                                        </p:tgtEl>
                                      </p:cBhvr>
                                    </p:animEffect>
                                    <p:anim calcmode="lin" valueType="num">
                                      <p:cBhvr>
                                        <p:cTn id="4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1000"/>
                                        <p:tgtEl>
                                          <p:spTgt spid="3">
                                            <p:txEl>
                                              <p:pRg st="7" end="7"/>
                                            </p:txEl>
                                          </p:spTgt>
                                        </p:tgtEl>
                                      </p:cBhvr>
                                    </p:animEffect>
                                    <p:anim calcmode="lin" valueType="num">
                                      <p:cBhvr>
                                        <p:cTn id="4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a:bodyPr>
          <a:lstStyle/>
          <a:p>
            <a:r>
              <a:rPr lang="en-US" sz="4800" dirty="0"/>
              <a:t>Course Objectives</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2208179" y="3246449"/>
            <a:ext cx="11254901" cy="3261352"/>
          </a:xfrm>
        </p:spPr>
        <p:txBody>
          <a:bodyPr>
            <a:normAutofit/>
          </a:bodyPr>
          <a:lstStyle/>
          <a:p>
            <a:pPr marL="342900" lvl="0" indent="-342900">
              <a:spcBef>
                <a:spcPts val="5"/>
              </a:spcBef>
              <a:spcAft>
                <a:spcPts val="0"/>
              </a:spcAft>
              <a:buFont typeface="+mj-lt"/>
              <a:buAutoNum type="arabicPeriod"/>
              <a:tabLst>
                <a:tab pos="730885" algn="l"/>
              </a:tabLst>
            </a:pP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To</a:t>
            </a:r>
            <a:r>
              <a:rPr lang="en-US" sz="2000" spc="1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understand</a:t>
            </a:r>
            <a:r>
              <a:rPr lang="en-US" sz="2000" spc="7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the</a:t>
            </a:r>
            <a:r>
              <a:rPr lang="en-US" sz="2000" spc="-2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supernatural</a:t>
            </a:r>
            <a:r>
              <a:rPr lang="en-US" sz="2000" spc="12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gift</a:t>
            </a:r>
            <a:r>
              <a:rPr lang="en-US" sz="2000" spc="8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of</a:t>
            </a:r>
            <a:r>
              <a:rPr lang="en-US" sz="2000" spc="6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1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Helps</a:t>
            </a:r>
            <a:endParaRPr lang="en-IN" sz="2000" spc="-5" dirty="0">
              <a:effectLst/>
              <a:latin typeface="Times New Roman" panose="02020603050405020304" pitchFamily="18" charset="0"/>
              <a:ea typeface="Times New Roman" panose="02020603050405020304" pitchFamily="18" charset="0"/>
            </a:endParaRPr>
          </a:p>
          <a:p>
            <a:pPr marL="342900" lvl="0" indent="-342900">
              <a:spcBef>
                <a:spcPts val="570"/>
              </a:spcBef>
              <a:spcAft>
                <a:spcPts val="0"/>
              </a:spcAft>
              <a:buFont typeface="+mj-lt"/>
              <a:buAutoNum type="arabicPeriod"/>
              <a:tabLst>
                <a:tab pos="731520" algn="l"/>
              </a:tabLst>
            </a:pP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To</a:t>
            </a:r>
            <a:r>
              <a:rPr lang="en-US" sz="2000" spc="-7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learn</a:t>
            </a:r>
            <a:r>
              <a:rPr lang="en-US" sz="2000" spc="-6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the</a:t>
            </a:r>
            <a:r>
              <a:rPr lang="en-US" sz="2000" spc="-8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diversity</a:t>
            </a:r>
            <a:r>
              <a:rPr lang="en-US" sz="2000" spc="-1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of</a:t>
            </a:r>
            <a:r>
              <a:rPr lang="en-US" sz="2000" spc="1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gifts</a:t>
            </a:r>
            <a:r>
              <a:rPr lang="en-US" sz="2000" spc="-2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involved</a:t>
            </a:r>
            <a:r>
              <a:rPr lang="en-US" sz="2000" spc="-4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in</a:t>
            </a:r>
            <a:r>
              <a:rPr lang="en-US" sz="2000" spc="-6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the</a:t>
            </a:r>
            <a:r>
              <a:rPr lang="en-US" sz="2000" spc="-8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Helps</a:t>
            </a:r>
            <a:r>
              <a:rPr lang="en-US" sz="2000" spc="-6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1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m</a:t>
            </a:r>
            <a:r>
              <a:rPr lang="en-US" sz="2000" spc="-10" dirty="0">
                <a:solidFill>
                  <a:srgbClr val="313131"/>
                </a:solidFill>
                <a:effectLst/>
                <a:latin typeface="Arial" panose="020B0604020202020204" pitchFamily="34" charset="0"/>
                <a:ea typeface="Times New Roman" panose="02020603050405020304" pitchFamily="18" charset="0"/>
                <a:cs typeface="Times New Roman" panose="02020603050405020304" pitchFamily="18" charset="0"/>
              </a:rPr>
              <a:t>i</a:t>
            </a:r>
            <a:r>
              <a:rPr lang="en-US" sz="2000" spc="-1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nistry</a:t>
            </a:r>
            <a:endParaRPr lang="en-IN" sz="2000" spc="-5" dirty="0">
              <a:effectLst/>
              <a:latin typeface="Times New Roman" panose="02020603050405020304" pitchFamily="18" charset="0"/>
              <a:ea typeface="Times New Roman" panose="02020603050405020304" pitchFamily="18" charset="0"/>
            </a:endParaRPr>
          </a:p>
          <a:p>
            <a:pPr marL="342900" lvl="0" indent="-342900">
              <a:spcBef>
                <a:spcPts val="620"/>
              </a:spcBef>
              <a:spcAft>
                <a:spcPts val="0"/>
              </a:spcAft>
              <a:buFont typeface="+mj-lt"/>
              <a:buAutoNum type="arabicPeriod"/>
              <a:tabLst>
                <a:tab pos="731520" algn="l"/>
              </a:tabLst>
            </a:pP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To</a:t>
            </a:r>
            <a:r>
              <a:rPr lang="en-US" sz="2000" spc="-6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study</a:t>
            </a:r>
            <a:r>
              <a:rPr lang="en-US" sz="2000" spc="-4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the</a:t>
            </a:r>
            <a:r>
              <a:rPr lang="en-US" sz="2000" spc="-6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spiritual</a:t>
            </a:r>
            <a:r>
              <a:rPr lang="en-US" sz="2000" spc="-5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attributes</a:t>
            </a:r>
            <a:r>
              <a:rPr lang="en-US" sz="2000" spc="-2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of</a:t>
            </a:r>
            <a:r>
              <a:rPr lang="en-US" sz="2000" spc="-4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a</a:t>
            </a:r>
            <a:r>
              <a:rPr lang="en-US" sz="2000" spc="-7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servant</a:t>
            </a:r>
            <a:r>
              <a:rPr lang="en-US" sz="2000" spc="-3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of</a:t>
            </a:r>
            <a:r>
              <a:rPr lang="en-US" sz="2000" spc="-2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2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God</a:t>
            </a:r>
            <a:endParaRPr lang="en-IN" sz="2000" spc="-5" dirty="0">
              <a:effectLst/>
              <a:latin typeface="Times New Roman" panose="02020603050405020304" pitchFamily="18" charset="0"/>
              <a:ea typeface="Times New Roman" panose="02020603050405020304" pitchFamily="18" charset="0"/>
            </a:endParaRPr>
          </a:p>
          <a:p>
            <a:pPr marL="342900" lvl="0" indent="-342900">
              <a:spcBef>
                <a:spcPts val="570"/>
              </a:spcBef>
              <a:spcAft>
                <a:spcPts val="0"/>
              </a:spcAft>
              <a:buFont typeface="+mj-lt"/>
              <a:buAutoNum type="arabicPeriod"/>
              <a:tabLst>
                <a:tab pos="732155" algn="l"/>
              </a:tabLst>
            </a:pP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To</a:t>
            </a:r>
            <a:r>
              <a:rPr lang="en-US" sz="2000" spc="3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study</a:t>
            </a:r>
            <a:r>
              <a:rPr lang="en-US" sz="2000" spc="5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the</a:t>
            </a:r>
            <a:r>
              <a:rPr lang="en-US" sz="2000" spc="1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impartation</a:t>
            </a:r>
            <a:r>
              <a:rPr lang="en-US" sz="2000" spc="10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that</a:t>
            </a:r>
            <a:r>
              <a:rPr lang="en-US" sz="2000" spc="2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comes</a:t>
            </a:r>
            <a:r>
              <a:rPr lang="en-US" sz="2000" spc="5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to</a:t>
            </a:r>
            <a:r>
              <a:rPr lang="en-US" sz="2000" spc="10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a</a:t>
            </a:r>
            <a:r>
              <a:rPr lang="en-US" sz="2000" spc="-3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Helps</a:t>
            </a:r>
            <a:r>
              <a:rPr lang="en-US" sz="2000" spc="4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1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minister</a:t>
            </a:r>
            <a:endParaRPr lang="en-IN" sz="2000" spc="-5" dirty="0">
              <a:effectLst/>
              <a:latin typeface="Times New Roman" panose="02020603050405020304" pitchFamily="18" charset="0"/>
              <a:ea typeface="Times New Roman" panose="02020603050405020304" pitchFamily="18" charset="0"/>
            </a:endParaRPr>
          </a:p>
          <a:p>
            <a:pPr marL="342900" lvl="0" indent="-342900">
              <a:spcBef>
                <a:spcPts val="660"/>
              </a:spcBef>
              <a:spcAft>
                <a:spcPts val="0"/>
              </a:spcAft>
              <a:buFont typeface="+mj-lt"/>
              <a:buAutoNum type="arabicPeriod"/>
              <a:tabLst>
                <a:tab pos="731520" algn="l"/>
              </a:tabLst>
            </a:pP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To</a:t>
            </a:r>
            <a:r>
              <a:rPr lang="en-US" sz="2000" spc="1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help</a:t>
            </a:r>
            <a:r>
              <a:rPr lang="en-US" sz="2000" spc="2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each</a:t>
            </a:r>
            <a:r>
              <a:rPr lang="en-US" sz="2000" spc="5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believer</a:t>
            </a:r>
            <a:r>
              <a:rPr lang="en-US" sz="2000" spc="11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find</a:t>
            </a:r>
            <a:r>
              <a:rPr lang="en-US" sz="2000" spc="4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their</a:t>
            </a:r>
            <a:r>
              <a:rPr lang="en-US" sz="2000" spc="10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own</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un</a:t>
            </a:r>
            <a:r>
              <a:rPr lang="en-US" sz="2000" spc="-5" dirty="0">
                <a:solidFill>
                  <a:srgbClr val="313131"/>
                </a:solidFill>
                <a:effectLst/>
                <a:latin typeface="Arial" panose="020B0604020202020204" pitchFamily="34" charset="0"/>
                <a:ea typeface="Times New Roman" panose="02020603050405020304" pitchFamily="18" charset="0"/>
                <a:cs typeface="Times New Roman" panose="02020603050405020304" pitchFamily="18" charset="0"/>
              </a:rPr>
              <a:t>i</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que</a:t>
            </a:r>
            <a:r>
              <a:rPr lang="en-US" sz="2000" spc="-4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place</a:t>
            </a:r>
            <a:r>
              <a:rPr lang="en-US" sz="2000" spc="6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of</a:t>
            </a:r>
            <a:r>
              <a:rPr lang="en-US" sz="2000" spc="12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1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service</a:t>
            </a:r>
            <a:endParaRPr lang="en-IN" sz="2000" spc="-5" dirty="0">
              <a:effectLst/>
              <a:latin typeface="Times New Roman" panose="02020603050405020304" pitchFamily="18" charset="0"/>
              <a:ea typeface="Times New Roman" panose="02020603050405020304" pitchFamily="18" charset="0"/>
            </a:endParaRPr>
          </a:p>
          <a:p>
            <a:pPr marL="342900" lvl="0" indent="-342900">
              <a:spcBef>
                <a:spcPts val="595"/>
              </a:spcBef>
              <a:spcAft>
                <a:spcPts val="0"/>
              </a:spcAft>
              <a:buFont typeface="+mj-lt"/>
              <a:buAutoNum type="arabicPeriod"/>
              <a:tabLst>
                <a:tab pos="731520" algn="l"/>
              </a:tabLst>
            </a:pP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To</a:t>
            </a:r>
            <a:r>
              <a:rPr lang="en-US" sz="2000" spc="-8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learn</a:t>
            </a:r>
            <a:r>
              <a:rPr lang="en-US" sz="2000" spc="-8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how</a:t>
            </a:r>
            <a:r>
              <a:rPr lang="en-US" sz="2000" spc="-8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to</a:t>
            </a:r>
            <a:r>
              <a:rPr lang="en-US" sz="2000" spc="-8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avoid</a:t>
            </a:r>
            <a:r>
              <a:rPr lang="en-US" sz="2000" spc="-8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burn-out</a:t>
            </a:r>
            <a:r>
              <a:rPr lang="en-US" sz="2000" spc="-2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in</a:t>
            </a:r>
            <a:r>
              <a:rPr lang="en-US" sz="2000" spc="-8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the</a:t>
            </a:r>
            <a:r>
              <a:rPr lang="en-US" sz="2000" spc="-8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Helps</a:t>
            </a:r>
            <a:r>
              <a:rPr lang="en-US" sz="2000" spc="-8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1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ministry</a:t>
            </a:r>
            <a:endParaRPr lang="en-IN" sz="2000" spc="-5"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458974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fontScale="90000"/>
          </a:bodyPr>
          <a:lstStyle/>
          <a:p>
            <a:r>
              <a:rPr lang="en-US" sz="4800" dirty="0"/>
              <a:t>The Qualifications for the Ministry of Helps:</a:t>
            </a:r>
            <a:br>
              <a:rPr lang="en-US" sz="4800" dirty="0"/>
            </a:br>
            <a:br>
              <a:rPr lang="en-US" sz="4800" dirty="0"/>
            </a:br>
            <a:r>
              <a:rPr lang="en-US" sz="4800" dirty="0"/>
              <a:t>FAITHFULNESS</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145915" y="3256173"/>
            <a:ext cx="12130391" cy="3261352"/>
          </a:xfrm>
        </p:spPr>
        <p:txBody>
          <a:bodyPr>
            <a:normAutofit/>
          </a:bodyPr>
          <a:lstStyle/>
          <a:p>
            <a:pPr marR="571500" lvl="1">
              <a:lnSpc>
                <a:spcPct val="113000"/>
              </a:lnSpc>
              <a:spcAft>
                <a:spcPts val="0"/>
              </a:spcAft>
              <a:tabLst>
                <a:tab pos="1815465" algn="l"/>
                <a:tab pos="1818640" algn="l"/>
              </a:tabLst>
            </a:pPr>
            <a:r>
              <a:rPr lang="en-US" sz="2000" b="1" u="sng" cap="all" spc="0" dirty="0">
                <a:effectLst/>
                <a:latin typeface="Times New Roman" panose="02020603050405020304" pitchFamily="18" charset="0"/>
                <a:ea typeface="Times New Roman" panose="02020603050405020304" pitchFamily="18" charset="0"/>
              </a:rPr>
              <a:t>A principle of</a:t>
            </a:r>
            <a:r>
              <a:rPr lang="en-US" sz="2000" b="1" u="sng" cap="all" spc="125" dirty="0">
                <a:effectLst/>
                <a:latin typeface="Times New Roman" panose="02020603050405020304" pitchFamily="18" charset="0"/>
                <a:ea typeface="Times New Roman" panose="02020603050405020304" pitchFamily="18" charset="0"/>
              </a:rPr>
              <a:t> </a:t>
            </a:r>
            <a:r>
              <a:rPr lang="en-US" sz="2000" b="1" u="sng" cap="all" spc="0" dirty="0">
                <a:effectLst/>
                <a:latin typeface="Times New Roman" panose="02020603050405020304" pitchFamily="18" charset="0"/>
                <a:ea typeface="Times New Roman" panose="02020603050405020304" pitchFamily="18" charset="0"/>
              </a:rPr>
              <a:t>the kingdom of God</a:t>
            </a:r>
            <a:r>
              <a:rPr lang="en-US" sz="1800" b="1" cap="all" spc="0" dirty="0">
                <a:effectLst/>
                <a:latin typeface="Times New Roman" panose="02020603050405020304" pitchFamily="18" charset="0"/>
                <a:ea typeface="Times New Roman" panose="02020603050405020304" pitchFamily="18" charset="0"/>
              </a:rPr>
              <a:t>: </a:t>
            </a:r>
          </a:p>
          <a:p>
            <a:pPr marR="571500" lvl="1">
              <a:lnSpc>
                <a:spcPct val="113000"/>
              </a:lnSpc>
              <a:spcAft>
                <a:spcPts val="0"/>
              </a:spcAft>
              <a:tabLst>
                <a:tab pos="1815465" algn="l"/>
                <a:tab pos="1818640" algn="l"/>
              </a:tabLst>
            </a:pPr>
            <a:r>
              <a:rPr lang="en-US" sz="2400" b="1" cap="all" spc="0" dirty="0">
                <a:effectLst/>
                <a:latin typeface="Times New Roman" panose="02020603050405020304" pitchFamily="18" charset="0"/>
                <a:ea typeface="Times New Roman" panose="02020603050405020304" pitchFamily="18" charset="0"/>
              </a:rPr>
              <a:t>Use your talents, and they will grow. </a:t>
            </a:r>
          </a:p>
          <a:p>
            <a:pPr marR="571500" lvl="1">
              <a:lnSpc>
                <a:spcPct val="113000"/>
              </a:lnSpc>
              <a:spcAft>
                <a:spcPts val="0"/>
              </a:spcAft>
              <a:tabLst>
                <a:tab pos="1815465" algn="l"/>
                <a:tab pos="1818640" algn="l"/>
              </a:tabLst>
            </a:pPr>
            <a:r>
              <a:rPr lang="en-US" sz="2400" b="1" cap="all" spc="0" dirty="0">
                <a:effectLst/>
                <a:latin typeface="Times New Roman" panose="02020603050405020304" pitchFamily="18" charset="0"/>
                <a:ea typeface="Times New Roman" panose="02020603050405020304" pitchFamily="18" charset="0"/>
              </a:rPr>
              <a:t>Hide</a:t>
            </a:r>
            <a:r>
              <a:rPr lang="en-US" sz="2400" b="1" cap="all" spc="150" dirty="0">
                <a:effectLst/>
                <a:latin typeface="Times New Roman" panose="02020603050405020304" pitchFamily="18" charset="0"/>
                <a:ea typeface="Times New Roman" panose="02020603050405020304" pitchFamily="18" charset="0"/>
              </a:rPr>
              <a:t> </a:t>
            </a:r>
            <a:r>
              <a:rPr lang="en-US" sz="2400" b="1" cap="all" spc="0" dirty="0">
                <a:effectLst/>
                <a:latin typeface="Times New Roman" panose="02020603050405020304" pitchFamily="18" charset="0"/>
                <a:ea typeface="Times New Roman" panose="02020603050405020304" pitchFamily="18" charset="0"/>
              </a:rPr>
              <a:t>them</a:t>
            </a:r>
            <a:r>
              <a:rPr lang="en-US" sz="2400" b="1" cap="all" spc="145" dirty="0">
                <a:effectLst/>
                <a:latin typeface="Times New Roman" panose="02020603050405020304" pitchFamily="18" charset="0"/>
                <a:ea typeface="Times New Roman" panose="02020603050405020304" pitchFamily="18" charset="0"/>
              </a:rPr>
              <a:t> </a:t>
            </a:r>
            <a:r>
              <a:rPr lang="en-US" sz="2400" b="1" cap="all" spc="0" dirty="0">
                <a:effectLst/>
                <a:latin typeface="Times New Roman" panose="02020603050405020304" pitchFamily="18" charset="0"/>
                <a:ea typeface="Times New Roman" panose="02020603050405020304" pitchFamily="18" charset="0"/>
              </a:rPr>
              <a:t>and</a:t>
            </a:r>
            <a:r>
              <a:rPr lang="en-US" sz="2400" b="1" cap="all" spc="160" dirty="0">
                <a:effectLst/>
                <a:latin typeface="Times New Roman" panose="02020603050405020304" pitchFamily="18" charset="0"/>
                <a:ea typeface="Times New Roman" panose="02020603050405020304" pitchFamily="18" charset="0"/>
              </a:rPr>
              <a:t> </a:t>
            </a:r>
            <a:r>
              <a:rPr lang="en-US" sz="2400" b="1" cap="all" spc="0" dirty="0">
                <a:effectLst/>
                <a:latin typeface="Times New Roman" panose="02020603050405020304" pitchFamily="18" charset="0"/>
                <a:ea typeface="Times New Roman" panose="02020603050405020304" pitchFamily="18" charset="0"/>
              </a:rPr>
              <a:t>they</a:t>
            </a:r>
            <a:r>
              <a:rPr lang="en-US" sz="2400" b="1" cap="all" spc="155" dirty="0">
                <a:effectLst/>
                <a:latin typeface="Times New Roman" panose="02020603050405020304" pitchFamily="18" charset="0"/>
                <a:ea typeface="Times New Roman" panose="02020603050405020304" pitchFamily="18" charset="0"/>
              </a:rPr>
              <a:t> </a:t>
            </a:r>
            <a:r>
              <a:rPr lang="en-US" sz="2400" b="1" cap="all" spc="0" dirty="0">
                <a:effectLst/>
                <a:latin typeface="Times New Roman" panose="02020603050405020304" pitchFamily="18" charset="0"/>
                <a:ea typeface="Times New Roman" panose="02020603050405020304" pitchFamily="18" charset="0"/>
              </a:rPr>
              <a:t>will</a:t>
            </a:r>
            <a:r>
              <a:rPr lang="en-US" sz="2400" b="1" cap="all" spc="150" dirty="0">
                <a:effectLst/>
                <a:latin typeface="Times New Roman" panose="02020603050405020304" pitchFamily="18" charset="0"/>
                <a:ea typeface="Times New Roman" panose="02020603050405020304" pitchFamily="18" charset="0"/>
              </a:rPr>
              <a:t> </a:t>
            </a:r>
            <a:r>
              <a:rPr lang="en-US" sz="2400" b="1" cap="all" spc="0" dirty="0">
                <a:effectLst/>
                <a:latin typeface="Times New Roman" panose="02020603050405020304" pitchFamily="18" charset="0"/>
                <a:ea typeface="Times New Roman" panose="02020603050405020304" pitchFamily="18" charset="0"/>
              </a:rPr>
              <a:t>be</a:t>
            </a:r>
            <a:r>
              <a:rPr lang="en-US" sz="2400" b="1" cap="all" spc="60" dirty="0">
                <a:effectLst/>
                <a:latin typeface="Times New Roman" panose="02020603050405020304" pitchFamily="18" charset="0"/>
                <a:ea typeface="Times New Roman" panose="02020603050405020304" pitchFamily="18" charset="0"/>
              </a:rPr>
              <a:t> </a:t>
            </a:r>
            <a:r>
              <a:rPr lang="en-US" sz="2400" b="1" cap="all" spc="0" dirty="0">
                <a:effectLst/>
                <a:latin typeface="Times New Roman" panose="02020603050405020304" pitchFamily="18" charset="0"/>
                <a:ea typeface="Times New Roman" panose="02020603050405020304" pitchFamily="18" charset="0"/>
              </a:rPr>
              <a:t>taken</a:t>
            </a:r>
            <a:r>
              <a:rPr lang="en-US" sz="2400" b="1" cap="all" spc="150" dirty="0">
                <a:effectLst/>
                <a:latin typeface="Times New Roman" panose="02020603050405020304" pitchFamily="18" charset="0"/>
                <a:ea typeface="Times New Roman" panose="02020603050405020304" pitchFamily="18" charset="0"/>
              </a:rPr>
              <a:t> </a:t>
            </a:r>
            <a:r>
              <a:rPr lang="en-US" sz="2400" b="1" cap="all" spc="0" dirty="0">
                <a:effectLst/>
                <a:latin typeface="Times New Roman" panose="02020603050405020304" pitchFamily="18" charset="0"/>
                <a:ea typeface="Times New Roman" panose="02020603050405020304" pitchFamily="18" charset="0"/>
              </a:rPr>
              <a:t>away.</a:t>
            </a:r>
            <a:r>
              <a:rPr lang="en-US" sz="2400" b="1" cap="all" spc="115" dirty="0">
                <a:effectLst/>
                <a:latin typeface="Times New Roman" panose="02020603050405020304" pitchFamily="18" charset="0"/>
                <a:ea typeface="Times New Roman" panose="02020603050405020304" pitchFamily="18" charset="0"/>
              </a:rPr>
              <a:t> </a:t>
            </a:r>
          </a:p>
          <a:p>
            <a:pPr marR="571500" lvl="1">
              <a:lnSpc>
                <a:spcPct val="113000"/>
              </a:lnSpc>
              <a:spcAft>
                <a:spcPts val="0"/>
              </a:spcAft>
              <a:tabLst>
                <a:tab pos="1815465" algn="l"/>
                <a:tab pos="1818640" algn="l"/>
              </a:tabLst>
            </a:pPr>
            <a:r>
              <a:rPr lang="en-US" sz="2400" b="1" cap="all" spc="0" dirty="0">
                <a:effectLst/>
                <a:latin typeface="Times New Roman" panose="02020603050405020304" pitchFamily="18" charset="0"/>
                <a:ea typeface="Times New Roman" panose="02020603050405020304" pitchFamily="18" charset="0"/>
              </a:rPr>
              <a:t>Use</a:t>
            </a:r>
            <a:r>
              <a:rPr lang="en-US" sz="2400" b="1" cap="all" spc="125" dirty="0">
                <a:effectLst/>
                <a:latin typeface="Times New Roman" panose="02020603050405020304" pitchFamily="18" charset="0"/>
                <a:ea typeface="Times New Roman" panose="02020603050405020304" pitchFamily="18" charset="0"/>
              </a:rPr>
              <a:t> </a:t>
            </a:r>
            <a:r>
              <a:rPr lang="en-US" sz="2400" b="1" cap="all" spc="0" dirty="0">
                <a:effectLst/>
                <a:latin typeface="Times New Roman" panose="02020603050405020304" pitchFamily="18" charset="0"/>
                <a:ea typeface="Times New Roman" panose="02020603050405020304" pitchFamily="18" charset="0"/>
              </a:rPr>
              <a:t>all</a:t>
            </a:r>
            <a:r>
              <a:rPr lang="en-US" sz="2400" b="1" cap="all" spc="155" dirty="0">
                <a:effectLst/>
                <a:latin typeface="Times New Roman" panose="02020603050405020304" pitchFamily="18" charset="0"/>
                <a:ea typeface="Times New Roman" panose="02020603050405020304" pitchFamily="18" charset="0"/>
              </a:rPr>
              <a:t> </a:t>
            </a:r>
            <a:r>
              <a:rPr lang="en-US" sz="2400" b="1" cap="all" spc="0" dirty="0">
                <a:effectLst/>
                <a:latin typeface="Times New Roman" panose="02020603050405020304" pitchFamily="18" charset="0"/>
                <a:ea typeface="Times New Roman" panose="02020603050405020304" pitchFamily="18" charset="0"/>
              </a:rPr>
              <a:t>the abilities</a:t>
            </a:r>
            <a:r>
              <a:rPr lang="en-US" sz="2400" b="1" cap="all" spc="400" dirty="0">
                <a:effectLst/>
                <a:latin typeface="Times New Roman" panose="02020603050405020304" pitchFamily="18" charset="0"/>
                <a:ea typeface="Times New Roman" panose="02020603050405020304" pitchFamily="18" charset="0"/>
              </a:rPr>
              <a:t> </a:t>
            </a:r>
            <a:r>
              <a:rPr lang="en-US" sz="2400" b="1" cap="all" spc="0" dirty="0">
                <a:effectLst/>
                <a:latin typeface="Times New Roman" panose="02020603050405020304" pitchFamily="18" charset="0"/>
                <a:ea typeface="Times New Roman" panose="02020603050405020304" pitchFamily="18" charset="0"/>
              </a:rPr>
              <a:t>God</a:t>
            </a:r>
            <a:r>
              <a:rPr lang="en-US" sz="2400" b="1" cap="all" spc="155" dirty="0">
                <a:effectLst/>
                <a:latin typeface="Times New Roman" panose="02020603050405020304" pitchFamily="18" charset="0"/>
                <a:ea typeface="Times New Roman" panose="02020603050405020304" pitchFamily="18" charset="0"/>
              </a:rPr>
              <a:t> </a:t>
            </a:r>
            <a:r>
              <a:rPr lang="en-US" sz="2400" b="1" cap="all" spc="0" dirty="0">
                <a:effectLst/>
                <a:latin typeface="Times New Roman" panose="02020603050405020304" pitchFamily="18" charset="0"/>
                <a:ea typeface="Times New Roman" panose="02020603050405020304" pitchFamily="18" charset="0"/>
              </a:rPr>
              <a:t>has given</a:t>
            </a:r>
            <a:r>
              <a:rPr lang="en-US" sz="2400" b="1" cap="all" spc="200" dirty="0">
                <a:effectLst/>
                <a:latin typeface="Times New Roman" panose="02020603050405020304" pitchFamily="18" charset="0"/>
                <a:ea typeface="Times New Roman" panose="02020603050405020304" pitchFamily="18" charset="0"/>
              </a:rPr>
              <a:t> </a:t>
            </a:r>
            <a:r>
              <a:rPr lang="en-US" sz="2400" b="1" cap="all" spc="0" dirty="0">
                <a:effectLst/>
                <a:latin typeface="Times New Roman" panose="02020603050405020304" pitchFamily="18" charset="0"/>
                <a:ea typeface="Times New Roman" panose="02020603050405020304" pitchFamily="18" charset="0"/>
              </a:rPr>
              <a:t>you and be</a:t>
            </a:r>
            <a:r>
              <a:rPr lang="en-US" sz="2400" b="1" cap="all" spc="400" dirty="0">
                <a:effectLst/>
                <a:latin typeface="Times New Roman" panose="02020603050405020304" pitchFamily="18" charset="0"/>
                <a:ea typeface="Times New Roman" panose="02020603050405020304" pitchFamily="18" charset="0"/>
              </a:rPr>
              <a:t> </a:t>
            </a:r>
            <a:r>
              <a:rPr lang="en-US" sz="2400" b="1" cap="all" spc="0" dirty="0">
                <a:effectLst/>
                <a:latin typeface="Times New Roman" panose="02020603050405020304" pitchFamily="18" charset="0"/>
                <a:ea typeface="Times New Roman" panose="02020603050405020304" pitchFamily="18" charset="0"/>
              </a:rPr>
              <a:t>joyful!</a:t>
            </a:r>
            <a:endParaRPr lang="en-IN" sz="2400" b="1" cap="all" spc="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00190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fontScale="90000"/>
          </a:bodyPr>
          <a:lstStyle/>
          <a:p>
            <a:r>
              <a:rPr lang="en-US" sz="4800" dirty="0"/>
              <a:t>The Qualifications for the Ministry of Helps</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145915" y="3168621"/>
            <a:ext cx="12130391" cy="3261352"/>
          </a:xfrm>
        </p:spPr>
        <p:txBody>
          <a:bodyPr>
            <a:normAutofit/>
          </a:bodyPr>
          <a:lstStyle/>
          <a:p>
            <a:pPr marR="567690" lvl="1">
              <a:spcBef>
                <a:spcPts val="0"/>
              </a:spcBef>
              <a:spcAft>
                <a:spcPts val="0"/>
              </a:spcAft>
              <a:tabLst>
                <a:tab pos="1816735" algn="l"/>
                <a:tab pos="1821815" algn="l"/>
              </a:tabLst>
            </a:pPr>
            <a:r>
              <a:rPr lang="en-US" sz="3600" b="1" cap="all" spc="0" dirty="0">
                <a:effectLst/>
                <a:latin typeface="Times New Roman" panose="02020603050405020304" pitchFamily="18" charset="0"/>
                <a:ea typeface="Times New Roman" panose="02020603050405020304" pitchFamily="18" charset="0"/>
              </a:rPr>
              <a:t>LOYALTY</a:t>
            </a:r>
          </a:p>
          <a:p>
            <a:pPr marR="567690" lvl="1">
              <a:spcBef>
                <a:spcPts val="0"/>
              </a:spcBef>
              <a:spcAft>
                <a:spcPts val="0"/>
              </a:spcAft>
              <a:tabLst>
                <a:tab pos="1816735" algn="l"/>
                <a:tab pos="1821815" algn="l"/>
              </a:tabLst>
            </a:pPr>
            <a:r>
              <a:rPr lang="en-US" sz="3600" b="1" i="1" cap="all" dirty="0">
                <a:latin typeface="Times New Roman" panose="02020603050405020304" pitchFamily="18" charset="0"/>
                <a:ea typeface="Times New Roman" panose="02020603050405020304" pitchFamily="18" charset="0"/>
              </a:rPr>
              <a:t>(a matter of the heart)</a:t>
            </a:r>
            <a:endParaRPr lang="en-IN" sz="3600" i="1" cap="all" spc="-5"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73824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fontScale="90000"/>
          </a:bodyPr>
          <a:lstStyle/>
          <a:p>
            <a:r>
              <a:rPr lang="en-US" sz="4800" dirty="0"/>
              <a:t>The Qualifications for the Ministry of Helps:</a:t>
            </a:r>
            <a:br>
              <a:rPr lang="en-US" sz="4800" dirty="0"/>
            </a:br>
            <a:br>
              <a:rPr lang="en-US" sz="4800" dirty="0"/>
            </a:br>
            <a:r>
              <a:rPr lang="en-US" sz="4800" dirty="0"/>
              <a:t>LOYALTY</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145915" y="3051885"/>
            <a:ext cx="12130391" cy="3261352"/>
          </a:xfrm>
        </p:spPr>
        <p:txBody>
          <a:bodyPr>
            <a:normAutofit/>
          </a:bodyPr>
          <a:lstStyle/>
          <a:p>
            <a:pPr lvl="0" algn="ctr">
              <a:lnSpc>
                <a:spcPct val="110000"/>
              </a:lnSpc>
              <a:spcBef>
                <a:spcPts val="0"/>
              </a:spcBef>
              <a:buClr>
                <a:srgbClr val="494949"/>
              </a:buClr>
              <a:buSzPts val="1050"/>
              <a:tabLst>
                <a:tab pos="1601470" algn="l"/>
              </a:tabLst>
            </a:pPr>
            <a:r>
              <a:rPr lang="en-US" sz="1800" b="1" spc="-5" dirty="0">
                <a:effectLst/>
                <a:latin typeface="Times New Roman" panose="02020603050405020304" pitchFamily="18" charset="0"/>
                <a:ea typeface="Arial" panose="020B0604020202020204" pitchFamily="34" charset="0"/>
              </a:rPr>
              <a:t>A</a:t>
            </a:r>
            <a:r>
              <a:rPr lang="en-US" sz="1800" b="1" spc="5" dirty="0">
                <a:effectLst/>
                <a:latin typeface="Times New Roman" panose="02020603050405020304" pitchFamily="18" charset="0"/>
                <a:ea typeface="Arial" panose="020B0604020202020204" pitchFamily="34" charset="0"/>
              </a:rPr>
              <a:t> </a:t>
            </a:r>
            <a:r>
              <a:rPr lang="en-US" sz="1800" b="1" spc="-5" dirty="0">
                <a:effectLst/>
                <a:latin typeface="Times New Roman" panose="02020603050405020304" pitchFamily="18" charset="0"/>
                <a:ea typeface="Arial" panose="020B0604020202020204" pitchFamily="34" charset="0"/>
              </a:rPr>
              <a:t>Helps</a:t>
            </a:r>
            <a:r>
              <a:rPr lang="en-US" sz="1800" b="1" spc="390" dirty="0">
                <a:effectLst/>
                <a:latin typeface="Times New Roman" panose="02020603050405020304" pitchFamily="18" charset="0"/>
                <a:ea typeface="Arial" panose="020B0604020202020204" pitchFamily="34" charset="0"/>
              </a:rPr>
              <a:t> </a:t>
            </a:r>
            <a:r>
              <a:rPr lang="en-US" sz="1800" b="1" spc="-5" dirty="0">
                <a:effectLst/>
                <a:latin typeface="Times New Roman" panose="02020603050405020304" pitchFamily="18" charset="0"/>
                <a:ea typeface="Arial" panose="020B0604020202020204" pitchFamily="34" charset="0"/>
              </a:rPr>
              <a:t>minister</a:t>
            </a:r>
            <a:r>
              <a:rPr lang="en-US" sz="1800" b="1" spc="60" dirty="0">
                <a:effectLst/>
                <a:latin typeface="Times New Roman" panose="02020603050405020304" pitchFamily="18" charset="0"/>
                <a:ea typeface="Arial" panose="020B0604020202020204" pitchFamily="34" charset="0"/>
              </a:rPr>
              <a:t> </a:t>
            </a:r>
            <a:r>
              <a:rPr lang="en-US" sz="1800" b="1" spc="-5" dirty="0">
                <a:effectLst/>
                <a:latin typeface="Times New Roman" panose="02020603050405020304" pitchFamily="18" charset="0"/>
                <a:ea typeface="Arial" panose="020B0604020202020204" pitchFamily="34" charset="0"/>
              </a:rPr>
              <a:t>must</a:t>
            </a:r>
            <a:r>
              <a:rPr lang="en-US" sz="1800" b="1" spc="80" dirty="0">
                <a:effectLst/>
                <a:latin typeface="Times New Roman" panose="02020603050405020304" pitchFamily="18" charset="0"/>
                <a:ea typeface="Arial" panose="020B0604020202020204" pitchFamily="34" charset="0"/>
              </a:rPr>
              <a:t> </a:t>
            </a:r>
            <a:r>
              <a:rPr lang="en-US" sz="1800" b="1" spc="-5" dirty="0">
                <a:effectLst/>
                <a:latin typeface="Times New Roman" panose="02020603050405020304" pitchFamily="18" charset="0"/>
                <a:ea typeface="Arial" panose="020B0604020202020204" pitchFamily="34" charset="0"/>
              </a:rPr>
              <a:t>have</a:t>
            </a:r>
            <a:r>
              <a:rPr lang="en-US" sz="1800" b="1" spc="35" dirty="0">
                <a:effectLst/>
                <a:latin typeface="Times New Roman" panose="02020603050405020304" pitchFamily="18" charset="0"/>
                <a:ea typeface="Arial" panose="020B0604020202020204" pitchFamily="34" charset="0"/>
              </a:rPr>
              <a:t> </a:t>
            </a:r>
            <a:r>
              <a:rPr lang="en-US" sz="1800" b="1" spc="-5" dirty="0">
                <a:effectLst/>
                <a:latin typeface="Times New Roman" panose="02020603050405020304" pitchFamily="18" charset="0"/>
                <a:ea typeface="Arial" panose="020B0604020202020204" pitchFamily="34" charset="0"/>
              </a:rPr>
              <a:t>a</a:t>
            </a:r>
            <a:r>
              <a:rPr lang="en-US" sz="1800" b="1" spc="35" dirty="0">
                <a:effectLst/>
                <a:latin typeface="Times New Roman" panose="02020603050405020304" pitchFamily="18" charset="0"/>
                <a:ea typeface="Arial" panose="020B0604020202020204" pitchFamily="34" charset="0"/>
              </a:rPr>
              <a:t> </a:t>
            </a:r>
            <a:r>
              <a:rPr lang="en-US" sz="1800" b="1" spc="-5" dirty="0">
                <a:effectLst/>
                <a:latin typeface="Times New Roman" panose="02020603050405020304" pitchFamily="18" charset="0"/>
                <a:ea typeface="Arial" panose="020B0604020202020204" pitchFamily="34" charset="0"/>
              </a:rPr>
              <a:t>deep-down</a:t>
            </a:r>
            <a:r>
              <a:rPr lang="en-US" sz="1800" b="1" spc="55" dirty="0">
                <a:effectLst/>
                <a:latin typeface="Times New Roman" panose="02020603050405020304" pitchFamily="18" charset="0"/>
                <a:ea typeface="Arial" panose="020B0604020202020204" pitchFamily="34" charset="0"/>
              </a:rPr>
              <a:t> </a:t>
            </a:r>
            <a:r>
              <a:rPr lang="en-US" sz="1800" b="1" spc="-5" dirty="0">
                <a:effectLst/>
                <a:latin typeface="Times New Roman" panose="02020603050405020304" pitchFamily="18" charset="0"/>
                <a:ea typeface="Arial" panose="020B0604020202020204" pitchFamily="34" charset="0"/>
              </a:rPr>
              <a:t>sense</a:t>
            </a:r>
            <a:r>
              <a:rPr lang="en-US" sz="1800" b="1" spc="80" dirty="0">
                <a:effectLst/>
                <a:latin typeface="Times New Roman" panose="02020603050405020304" pitchFamily="18" charset="0"/>
                <a:ea typeface="Arial" panose="020B0604020202020204" pitchFamily="34" charset="0"/>
              </a:rPr>
              <a:t> </a:t>
            </a:r>
            <a:r>
              <a:rPr lang="en-US" sz="1800" b="1" spc="-5" dirty="0">
                <a:effectLst/>
                <a:latin typeface="Times New Roman" panose="02020603050405020304" pitchFamily="18" charset="0"/>
                <a:ea typeface="Arial" panose="020B0604020202020204" pitchFamily="34" charset="0"/>
              </a:rPr>
              <a:t>of</a:t>
            </a:r>
            <a:r>
              <a:rPr lang="en-US" sz="1800" b="1" spc="150" dirty="0">
                <a:effectLst/>
                <a:latin typeface="Times New Roman" panose="02020603050405020304" pitchFamily="18" charset="0"/>
                <a:ea typeface="Arial" panose="020B0604020202020204" pitchFamily="34" charset="0"/>
              </a:rPr>
              <a:t> </a:t>
            </a:r>
            <a:r>
              <a:rPr lang="en-US" sz="1800" b="1" spc="-5" dirty="0">
                <a:effectLst/>
                <a:latin typeface="Times New Roman" panose="02020603050405020304" pitchFamily="18" charset="0"/>
                <a:ea typeface="Arial" panose="020B0604020202020204" pitchFamily="34" charset="0"/>
              </a:rPr>
              <a:t>respect</a:t>
            </a:r>
            <a:r>
              <a:rPr lang="en-US" sz="1800" b="1" spc="125" dirty="0">
                <a:effectLst/>
                <a:latin typeface="Times New Roman" panose="02020603050405020304" pitchFamily="18" charset="0"/>
                <a:ea typeface="Arial" panose="020B0604020202020204" pitchFamily="34" charset="0"/>
              </a:rPr>
              <a:t> </a:t>
            </a:r>
            <a:r>
              <a:rPr lang="en-US" sz="1800" b="1" spc="-5" dirty="0">
                <a:effectLst/>
                <a:latin typeface="Times New Roman" panose="02020603050405020304" pitchFamily="18" charset="0"/>
                <a:ea typeface="Arial" panose="020B0604020202020204" pitchFamily="34" charset="0"/>
              </a:rPr>
              <a:t>for</a:t>
            </a:r>
            <a:r>
              <a:rPr lang="en-US" sz="1800" b="1" spc="40" dirty="0">
                <a:effectLst/>
                <a:latin typeface="Times New Roman" panose="02020603050405020304" pitchFamily="18" charset="0"/>
                <a:ea typeface="Arial" panose="020B0604020202020204" pitchFamily="34" charset="0"/>
              </a:rPr>
              <a:t> </a:t>
            </a:r>
            <a:r>
              <a:rPr lang="en-US" sz="1800" b="1" spc="-5" dirty="0">
                <a:effectLst/>
                <a:latin typeface="Times New Roman" panose="02020603050405020304" pitchFamily="18" charset="0"/>
                <a:ea typeface="Arial" panose="020B0604020202020204" pitchFamily="34" charset="0"/>
              </a:rPr>
              <a:t>his</a:t>
            </a:r>
            <a:r>
              <a:rPr lang="en-US" sz="1800" b="1" spc="40" dirty="0">
                <a:effectLst/>
                <a:latin typeface="Times New Roman" panose="02020603050405020304" pitchFamily="18" charset="0"/>
                <a:ea typeface="Arial" panose="020B0604020202020204" pitchFamily="34" charset="0"/>
              </a:rPr>
              <a:t> </a:t>
            </a:r>
            <a:r>
              <a:rPr lang="en-US" sz="1800" b="1" spc="-10" dirty="0">
                <a:effectLst/>
                <a:latin typeface="Times New Roman" panose="02020603050405020304" pitchFamily="18" charset="0"/>
                <a:ea typeface="Arial" panose="020B0604020202020204" pitchFamily="34" charset="0"/>
              </a:rPr>
              <a:t>leader.</a:t>
            </a:r>
          </a:p>
          <a:p>
            <a:pPr lvl="0" algn="ctr">
              <a:lnSpc>
                <a:spcPct val="110000"/>
              </a:lnSpc>
              <a:spcBef>
                <a:spcPts val="0"/>
              </a:spcBef>
              <a:buClr>
                <a:srgbClr val="494949"/>
              </a:buClr>
              <a:buSzPts val="1050"/>
              <a:tabLst>
                <a:tab pos="1601470" algn="l"/>
              </a:tabLst>
            </a:pPr>
            <a:r>
              <a:rPr lang="en-US" sz="1800" b="1" dirty="0">
                <a:effectLst/>
                <a:latin typeface="Times New Roman" panose="02020603050405020304" pitchFamily="18" charset="0"/>
                <a:ea typeface="Times New Roman" panose="02020603050405020304" pitchFamily="18" charset="0"/>
              </a:rPr>
              <a:t>A</a:t>
            </a:r>
            <a:r>
              <a:rPr lang="en-US" sz="1800" b="1" spc="5" dirty="0">
                <a:effectLst/>
                <a:latin typeface="Times New Roman" panose="02020603050405020304" pitchFamily="18" charset="0"/>
                <a:ea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rPr>
              <a:t>Helps</a:t>
            </a:r>
            <a:r>
              <a:rPr lang="en-US" sz="1800" b="1" spc="340" dirty="0">
                <a:effectLst/>
                <a:latin typeface="Times New Roman" panose="02020603050405020304" pitchFamily="18" charset="0"/>
                <a:ea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rPr>
              <a:t>minister</a:t>
            </a:r>
            <a:r>
              <a:rPr lang="en-US" sz="1800" b="1" spc="65" dirty="0">
                <a:effectLst/>
                <a:latin typeface="Times New Roman" panose="02020603050405020304" pitchFamily="18" charset="0"/>
                <a:ea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rPr>
              <a:t>must</a:t>
            </a:r>
            <a:r>
              <a:rPr lang="en-US" sz="1800" b="1" spc="95" dirty="0">
                <a:effectLst/>
                <a:latin typeface="Times New Roman" panose="02020603050405020304" pitchFamily="18" charset="0"/>
                <a:ea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rPr>
              <a:t>walk</a:t>
            </a:r>
            <a:r>
              <a:rPr lang="en-US" sz="1800" b="1" spc="60" dirty="0">
                <a:effectLst/>
                <a:latin typeface="Times New Roman" panose="02020603050405020304" pitchFamily="18" charset="0"/>
                <a:ea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rPr>
              <a:t>in</a:t>
            </a:r>
            <a:r>
              <a:rPr lang="en-US" sz="1800" b="1" spc="65" dirty="0">
                <a:effectLst/>
                <a:latin typeface="Times New Roman" panose="02020603050405020304" pitchFamily="18" charset="0"/>
                <a:ea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rPr>
              <a:t>agreement</a:t>
            </a:r>
            <a:r>
              <a:rPr lang="en-US" sz="1800" b="1" spc="135" dirty="0">
                <a:effectLst/>
                <a:latin typeface="Times New Roman" panose="02020603050405020304" pitchFamily="18" charset="0"/>
                <a:ea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rPr>
              <a:t>with</a:t>
            </a:r>
            <a:r>
              <a:rPr lang="en-US" sz="1800" b="1" spc="110" dirty="0">
                <a:effectLst/>
                <a:latin typeface="Times New Roman" panose="02020603050405020304" pitchFamily="18" charset="0"/>
                <a:ea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rPr>
              <a:t>and submission to</a:t>
            </a:r>
            <a:r>
              <a:rPr lang="en-US" sz="1800" b="1" spc="45" dirty="0">
                <a:effectLst/>
                <a:latin typeface="Times New Roman" panose="02020603050405020304" pitchFamily="18" charset="0"/>
                <a:ea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rPr>
              <a:t>his</a:t>
            </a:r>
            <a:r>
              <a:rPr lang="en-US" sz="1800" b="1" spc="380" dirty="0">
                <a:effectLst/>
                <a:latin typeface="Times New Roman" panose="02020603050405020304" pitchFamily="18" charset="0"/>
                <a:ea typeface="Times New Roman" panose="02020603050405020304" pitchFamily="18" charset="0"/>
              </a:rPr>
              <a:t> </a:t>
            </a:r>
            <a:r>
              <a:rPr lang="en-US" sz="1800" b="1" spc="-10" dirty="0">
                <a:effectLst/>
                <a:latin typeface="Times New Roman" panose="02020603050405020304" pitchFamily="18" charset="0"/>
                <a:ea typeface="Times New Roman" panose="02020603050405020304" pitchFamily="18" charset="0"/>
              </a:rPr>
              <a:t>leader.</a:t>
            </a:r>
          </a:p>
          <a:p>
            <a:pPr lvl="0" algn="ctr">
              <a:lnSpc>
                <a:spcPct val="110000"/>
              </a:lnSpc>
              <a:spcBef>
                <a:spcPts val="0"/>
              </a:spcBef>
              <a:buClr>
                <a:srgbClr val="494949"/>
              </a:buClr>
              <a:buSzPts val="1050"/>
              <a:tabLst>
                <a:tab pos="1601470" algn="l"/>
              </a:tabLst>
            </a:pPr>
            <a:r>
              <a:rPr lang="en-US" sz="1800" b="1" spc="0" dirty="0">
                <a:effectLst/>
                <a:latin typeface="Times New Roman" panose="02020603050405020304" pitchFamily="18" charset="0"/>
                <a:ea typeface="Times New Roman" panose="02020603050405020304" pitchFamily="18" charset="0"/>
              </a:rPr>
              <a:t>A</a:t>
            </a:r>
            <a:r>
              <a:rPr lang="en-US" sz="1800" b="1" spc="10"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Helps</a:t>
            </a:r>
            <a:r>
              <a:rPr lang="en-US" sz="1800" b="1" spc="370"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minister</a:t>
            </a:r>
            <a:r>
              <a:rPr lang="en-US" sz="1800" b="1" spc="100"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must</a:t>
            </a:r>
            <a:r>
              <a:rPr lang="en-US" sz="1800" b="1" spc="120"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begin</a:t>
            </a:r>
            <a:r>
              <a:rPr lang="en-US" sz="1800" b="1" spc="135"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to</a:t>
            </a:r>
            <a:r>
              <a:rPr lang="en-US" sz="1800" b="1" spc="100"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understand</a:t>
            </a:r>
            <a:r>
              <a:rPr lang="en-US" sz="1800" b="1" spc="160"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his</a:t>
            </a:r>
            <a:r>
              <a:rPr lang="en-US" sz="1800" b="1" spc="40"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leader's</a:t>
            </a:r>
            <a:r>
              <a:rPr lang="en-US" sz="1800" b="1" spc="95" dirty="0">
                <a:effectLst/>
                <a:latin typeface="Times New Roman" panose="02020603050405020304" pitchFamily="18" charset="0"/>
                <a:ea typeface="Times New Roman" panose="02020603050405020304" pitchFamily="18" charset="0"/>
              </a:rPr>
              <a:t> </a:t>
            </a:r>
            <a:r>
              <a:rPr lang="en-US" sz="1800" b="1" spc="-10" dirty="0">
                <a:effectLst/>
                <a:latin typeface="Times New Roman" panose="02020603050405020304" pitchFamily="18" charset="0"/>
                <a:ea typeface="Times New Roman" panose="02020603050405020304" pitchFamily="18" charset="0"/>
              </a:rPr>
              <a:t>thoughts.</a:t>
            </a:r>
          </a:p>
          <a:p>
            <a:pPr lvl="0" algn="ctr">
              <a:lnSpc>
                <a:spcPct val="110000"/>
              </a:lnSpc>
              <a:spcBef>
                <a:spcPts val="0"/>
              </a:spcBef>
              <a:buClr>
                <a:srgbClr val="494949"/>
              </a:buClr>
              <a:buSzPts val="1050"/>
              <a:tabLst>
                <a:tab pos="1601470" algn="l"/>
              </a:tabLst>
            </a:pPr>
            <a:r>
              <a:rPr lang="en-US" sz="1800" b="1" spc="0" dirty="0">
                <a:effectLst/>
                <a:latin typeface="Times New Roman" panose="02020603050405020304" pitchFamily="18" charset="0"/>
                <a:ea typeface="Times New Roman" panose="02020603050405020304" pitchFamily="18" charset="0"/>
              </a:rPr>
              <a:t>In</a:t>
            </a:r>
            <a:r>
              <a:rPr lang="en-US" sz="1800" b="1" spc="370"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serving</a:t>
            </a:r>
            <a:r>
              <a:rPr lang="en-US" sz="1800" b="1" spc="105"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a</a:t>
            </a:r>
            <a:r>
              <a:rPr lang="en-US" sz="1800" b="1" spc="55"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man</a:t>
            </a:r>
            <a:r>
              <a:rPr lang="en-US" sz="1800" b="1" spc="95"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of</a:t>
            </a:r>
            <a:r>
              <a:rPr lang="en-US" sz="1800" b="1" spc="100"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God,</a:t>
            </a:r>
            <a:r>
              <a:rPr lang="en-US" sz="1800" b="1" spc="90"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you</a:t>
            </a:r>
            <a:r>
              <a:rPr lang="en-US" sz="1800" b="1" spc="145"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pick</a:t>
            </a:r>
            <a:r>
              <a:rPr lang="en-US" sz="1800" b="1" spc="130"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up</a:t>
            </a:r>
            <a:r>
              <a:rPr lang="en-US" sz="1800" b="1" spc="85"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the</a:t>
            </a:r>
            <a:r>
              <a:rPr lang="en-US" sz="1800" b="1" spc="20"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anointing</a:t>
            </a:r>
            <a:r>
              <a:rPr lang="en-US" sz="1800" b="1" spc="160"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that's</a:t>
            </a:r>
            <a:r>
              <a:rPr lang="en-US" sz="1800" b="1" spc="290"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on</a:t>
            </a:r>
            <a:r>
              <a:rPr lang="en-US" sz="1800" b="1" spc="85" dirty="0">
                <a:effectLst/>
                <a:latin typeface="Times New Roman" panose="02020603050405020304" pitchFamily="18" charset="0"/>
                <a:ea typeface="Times New Roman" panose="02020603050405020304" pitchFamily="18" charset="0"/>
              </a:rPr>
              <a:t> </a:t>
            </a:r>
            <a:r>
              <a:rPr lang="en-US" sz="1800" b="1" spc="-20" dirty="0">
                <a:effectLst/>
                <a:latin typeface="Times New Roman" panose="02020603050405020304" pitchFamily="18" charset="0"/>
                <a:ea typeface="Times New Roman" panose="02020603050405020304" pitchFamily="18" charset="0"/>
              </a:rPr>
              <a:t>him.</a:t>
            </a:r>
            <a:endParaRPr lang="en-IN" sz="1800" b="1" spc="0" dirty="0">
              <a:effectLst/>
              <a:latin typeface="Times New Roman" panose="02020603050405020304" pitchFamily="18" charset="0"/>
              <a:ea typeface="Times New Roman" panose="02020603050405020304" pitchFamily="18" charset="0"/>
            </a:endParaRPr>
          </a:p>
          <a:p>
            <a:pPr algn="ctr">
              <a:lnSpc>
                <a:spcPct val="110000"/>
              </a:lnSpc>
              <a:spcBef>
                <a:spcPts val="0"/>
              </a:spcBef>
            </a:pPr>
            <a:r>
              <a:rPr lang="en-US" sz="1800" b="1" spc="0" dirty="0">
                <a:effectLst/>
                <a:latin typeface="Times New Roman" panose="02020603050405020304" pitchFamily="18" charset="0"/>
                <a:ea typeface="Times New Roman" panose="02020603050405020304" pitchFamily="18" charset="0"/>
              </a:rPr>
              <a:t>A Helps</a:t>
            </a:r>
            <a:r>
              <a:rPr lang="en-US" sz="1800" b="1" spc="400"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minister must</a:t>
            </a:r>
            <a:r>
              <a:rPr lang="en-US" sz="1800" b="1" spc="125"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make the advancement</a:t>
            </a:r>
            <a:r>
              <a:rPr lang="en-US" sz="1800" b="1" spc="155"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of his leader's vision</a:t>
            </a:r>
            <a:endParaRPr lang="en-US" b="1" spc="155" dirty="0">
              <a:latin typeface="Times New Roman" panose="02020603050405020304" pitchFamily="18" charset="0"/>
              <a:ea typeface="Times New Roman" panose="02020603050405020304" pitchFamily="18" charset="0"/>
            </a:endParaRPr>
          </a:p>
          <a:p>
            <a:pPr algn="ctr">
              <a:lnSpc>
                <a:spcPct val="110000"/>
              </a:lnSpc>
              <a:spcBef>
                <a:spcPts val="0"/>
              </a:spcBef>
            </a:pPr>
            <a:r>
              <a:rPr lang="en-US" sz="1800" b="1" spc="0" dirty="0">
                <a:effectLst/>
                <a:latin typeface="Times New Roman" panose="02020603050405020304" pitchFamily="18" charset="0"/>
                <a:ea typeface="Times New Roman" panose="02020603050405020304" pitchFamily="18" charset="0"/>
              </a:rPr>
              <a:t>his most important goal.</a:t>
            </a:r>
            <a:endParaRPr lang="en-IN" b="1" dirty="0">
              <a:latin typeface="Times New Roman" panose="02020603050405020304" pitchFamily="18" charset="0"/>
              <a:ea typeface="Times New Roman" panose="02020603050405020304" pitchFamily="18" charset="0"/>
            </a:endParaRPr>
          </a:p>
          <a:p>
            <a:pPr algn="ctr">
              <a:lnSpc>
                <a:spcPct val="110000"/>
              </a:lnSpc>
              <a:spcBef>
                <a:spcPts val="0"/>
              </a:spcBef>
            </a:pPr>
            <a:r>
              <a:rPr lang="en-US" sz="1800" b="1" spc="0" dirty="0">
                <a:effectLst/>
                <a:latin typeface="Times New Roman" panose="02020603050405020304" pitchFamily="18" charset="0"/>
                <a:ea typeface="Times New Roman" panose="02020603050405020304" pitchFamily="18" charset="0"/>
              </a:rPr>
              <a:t>Loyalty</a:t>
            </a:r>
            <a:r>
              <a:rPr lang="en-US" sz="1800" b="1" spc="135"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sometime</a:t>
            </a:r>
            <a:r>
              <a:rPr lang="en-US" sz="1800" b="1" spc="130" dirty="0">
                <a:effectLst/>
                <a:latin typeface="Times New Roman" panose="02020603050405020304" pitchFamily="18" charset="0"/>
                <a:ea typeface="Times New Roman" panose="02020603050405020304" pitchFamily="18" charset="0"/>
              </a:rPr>
              <a:t>s </a:t>
            </a:r>
            <a:r>
              <a:rPr lang="en-US" sz="1800" b="1" spc="0" dirty="0">
                <a:effectLst/>
                <a:latin typeface="Times New Roman" panose="02020603050405020304" pitchFamily="18" charset="0"/>
                <a:ea typeface="Times New Roman" panose="02020603050405020304" pitchFamily="18" charset="0"/>
              </a:rPr>
              <a:t>requires</a:t>
            </a:r>
            <a:r>
              <a:rPr lang="en-US" sz="1800" b="1" spc="140"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you</a:t>
            </a:r>
            <a:r>
              <a:rPr lang="en-US" sz="1800" b="1" spc="170"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to</a:t>
            </a:r>
            <a:r>
              <a:rPr lang="en-US" sz="1800" b="1" spc="25"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be</a:t>
            </a:r>
            <a:r>
              <a:rPr lang="en-US" sz="1800" b="1" spc="130" dirty="0">
                <a:effectLst/>
                <a:latin typeface="Times New Roman" panose="02020603050405020304" pitchFamily="18" charset="0"/>
                <a:ea typeface="Times New Roman" panose="02020603050405020304" pitchFamily="18" charset="0"/>
              </a:rPr>
              <a:t> </a:t>
            </a:r>
            <a:r>
              <a:rPr lang="en-US" sz="1800" b="1" spc="-10" dirty="0">
                <a:effectLst/>
                <a:latin typeface="Times New Roman" panose="02020603050405020304" pitchFamily="18" charset="0"/>
                <a:ea typeface="Times New Roman" panose="02020603050405020304" pitchFamily="18" charset="0"/>
              </a:rPr>
              <a:t>silent.</a:t>
            </a:r>
            <a:endParaRPr lang="en-IN" sz="1800" b="1" spc="0" dirty="0">
              <a:effectLst/>
              <a:latin typeface="Times New Roman" panose="02020603050405020304" pitchFamily="18" charset="0"/>
              <a:ea typeface="Times New Roman" panose="02020603050405020304" pitchFamily="18" charset="0"/>
            </a:endParaRPr>
          </a:p>
          <a:p>
            <a:pPr algn="ctr">
              <a:lnSpc>
                <a:spcPct val="110000"/>
              </a:lnSpc>
              <a:spcBef>
                <a:spcPts val="0"/>
              </a:spcBef>
            </a:pPr>
            <a:r>
              <a:rPr lang="en-US" sz="1800" b="1" dirty="0">
                <a:effectLst/>
                <a:latin typeface="Times New Roman" panose="02020603050405020304" pitchFamily="18" charset="0"/>
                <a:ea typeface="Times New Roman" panose="02020603050405020304" pitchFamily="18" charset="0"/>
              </a:rPr>
              <a:t> </a:t>
            </a:r>
            <a:endParaRPr lang="en-IN" b="1" dirty="0">
              <a:latin typeface="Times New Roman" panose="02020603050405020304" pitchFamily="18" charset="0"/>
              <a:ea typeface="Times New Roman" panose="02020603050405020304" pitchFamily="18" charset="0"/>
            </a:endParaRPr>
          </a:p>
          <a:p>
            <a:pPr marL="1591310" marR="543560" indent="10160">
              <a:lnSpc>
                <a:spcPct val="110000"/>
              </a:lnSpc>
              <a:spcBef>
                <a:spcPts val="0"/>
              </a:spcBef>
            </a:pPr>
            <a:r>
              <a:rPr lang="en-US" sz="1800" i="1" cap="none" dirty="0">
                <a:effectLst/>
                <a:latin typeface="Times New Roman" panose="02020603050405020304" pitchFamily="18" charset="0"/>
                <a:ea typeface="Times New Roman" panose="02020603050405020304" pitchFamily="18" charset="0"/>
              </a:rPr>
              <a:t>When there are many words, transgression and offense are unavoidable,</a:t>
            </a:r>
            <a:br>
              <a:rPr lang="en-US" sz="1800" i="1" cap="none" dirty="0">
                <a:effectLst/>
                <a:latin typeface="Times New Roman" panose="02020603050405020304" pitchFamily="18" charset="0"/>
                <a:ea typeface="Times New Roman" panose="02020603050405020304" pitchFamily="18" charset="0"/>
              </a:rPr>
            </a:br>
            <a:r>
              <a:rPr lang="en-US" sz="1800" i="1" cap="none" dirty="0">
                <a:effectLst/>
                <a:latin typeface="Times New Roman" panose="02020603050405020304" pitchFamily="18" charset="0"/>
                <a:ea typeface="Times New Roman" panose="02020603050405020304" pitchFamily="18" charset="0"/>
              </a:rPr>
              <a:t>But he who controls his lips and keeps thoughtful silence is wise. (Proverbs 10:19 AMP).</a:t>
            </a:r>
            <a:endParaRPr lang="en-IN" sz="1800" cap="none"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60878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fade">
                                      <p:cBhvr>
                                        <p:cTn id="47" dur="1000"/>
                                        <p:tgtEl>
                                          <p:spTgt spid="3">
                                            <p:txEl>
                                              <p:pRg st="6" end="6"/>
                                            </p:txEl>
                                          </p:spTgt>
                                        </p:tgtEl>
                                      </p:cBhvr>
                                    </p:animEffect>
                                    <p:anim calcmode="lin" valueType="num">
                                      <p:cBhvr>
                                        <p:cTn id="4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nodeType="clickEffect">
                                  <p:stCondLst>
                                    <p:cond delay="0"/>
                                  </p:stCondLst>
                                  <p:childTnLst>
                                    <p:set>
                                      <p:cBhvr>
                                        <p:cTn id="53" dur="1" fill="hold">
                                          <p:stCondLst>
                                            <p:cond delay="0"/>
                                          </p:stCondLst>
                                        </p:cTn>
                                        <p:tgtEl>
                                          <p:spTgt spid="3">
                                            <p:txEl>
                                              <p:pRg st="8" end="8"/>
                                            </p:txEl>
                                          </p:spTgt>
                                        </p:tgtEl>
                                        <p:attrNameLst>
                                          <p:attrName>style.visibility</p:attrName>
                                        </p:attrNameLst>
                                      </p:cBhvr>
                                      <p:to>
                                        <p:strVal val="visible"/>
                                      </p:to>
                                    </p:set>
                                    <p:animEffect transition="in" filter="fade">
                                      <p:cBhvr>
                                        <p:cTn id="54" dur="1000"/>
                                        <p:tgtEl>
                                          <p:spTgt spid="3">
                                            <p:txEl>
                                              <p:pRg st="8" end="8"/>
                                            </p:txEl>
                                          </p:spTgt>
                                        </p:tgtEl>
                                      </p:cBhvr>
                                    </p:animEffect>
                                    <p:anim calcmode="lin" valueType="num">
                                      <p:cBhvr>
                                        <p:cTn id="55"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fontScale="90000"/>
          </a:bodyPr>
          <a:lstStyle/>
          <a:p>
            <a:r>
              <a:rPr lang="en-US" sz="4800" dirty="0"/>
              <a:t>The Qualifications for the Ministry of Helps:</a:t>
            </a:r>
            <a:br>
              <a:rPr lang="en-US" sz="4800" dirty="0"/>
            </a:br>
            <a:br>
              <a:rPr lang="en-US" sz="4800" dirty="0"/>
            </a:br>
            <a:r>
              <a:rPr lang="en-US" sz="4800" dirty="0"/>
              <a:t>LOYALTY</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145915" y="3051885"/>
            <a:ext cx="12130391" cy="3261352"/>
          </a:xfrm>
        </p:spPr>
        <p:txBody>
          <a:bodyPr>
            <a:normAutofit/>
          </a:bodyPr>
          <a:lstStyle/>
          <a:p>
            <a:pPr lvl="0" algn="ctr">
              <a:lnSpc>
                <a:spcPct val="110000"/>
              </a:lnSpc>
              <a:spcBef>
                <a:spcPts val="0"/>
              </a:spcBef>
              <a:buClr>
                <a:srgbClr val="494949"/>
              </a:buClr>
              <a:buSzPts val="1050"/>
              <a:tabLst>
                <a:tab pos="1601470" algn="l"/>
              </a:tabLst>
            </a:pPr>
            <a:r>
              <a:rPr lang="en-US" sz="2000" b="1" spc="-5" dirty="0">
                <a:effectLst/>
                <a:latin typeface="Times New Roman" panose="02020603050405020304" pitchFamily="18" charset="0"/>
                <a:ea typeface="Arial" panose="020B0604020202020204" pitchFamily="34" charset="0"/>
              </a:rPr>
              <a:t>SUPPORT YOUR LEADER</a:t>
            </a:r>
          </a:p>
          <a:p>
            <a:pPr lvl="0" algn="ctr">
              <a:lnSpc>
                <a:spcPct val="110000"/>
              </a:lnSpc>
              <a:spcBef>
                <a:spcPts val="0"/>
              </a:spcBef>
              <a:buClr>
                <a:srgbClr val="494949"/>
              </a:buClr>
              <a:buSzPts val="1050"/>
              <a:tabLst>
                <a:tab pos="1601470" algn="l"/>
              </a:tabLst>
            </a:pPr>
            <a:endParaRPr lang="en-US" sz="2000" b="1" spc="-5" dirty="0">
              <a:effectLst/>
              <a:latin typeface="Times New Roman" panose="02020603050405020304" pitchFamily="18" charset="0"/>
              <a:ea typeface="Arial" panose="020B0604020202020204" pitchFamily="34" charset="0"/>
            </a:endParaRPr>
          </a:p>
          <a:p>
            <a:pPr algn="ctr">
              <a:lnSpc>
                <a:spcPct val="110000"/>
              </a:lnSpc>
              <a:spcBef>
                <a:spcPts val="0"/>
              </a:spcBef>
              <a:buClr>
                <a:srgbClr val="494949"/>
              </a:buClr>
              <a:buSzPts val="1050"/>
              <a:tabLst>
                <a:tab pos="1601470" algn="l"/>
              </a:tabLst>
            </a:pPr>
            <a:r>
              <a:rPr lang="en-US" sz="1800" b="1" i="1" cap="none" baseline="30000" dirty="0">
                <a:solidFill>
                  <a:srgbClr val="262626"/>
                </a:solidFill>
                <a:effectLst/>
                <a:latin typeface="Times New Roman" panose="02020603050405020304" pitchFamily="18" charset="0"/>
                <a:ea typeface="Times New Roman" panose="02020603050405020304" pitchFamily="18" charset="0"/>
              </a:rPr>
              <a:t>22 </a:t>
            </a:r>
            <a:r>
              <a:rPr lang="en-US" sz="1800" i="1" cap="none" dirty="0">
                <a:solidFill>
                  <a:srgbClr val="262626"/>
                </a:solidFill>
                <a:effectLst/>
                <a:latin typeface="Times New Roman" panose="02020603050405020304" pitchFamily="18" charset="0"/>
                <a:ea typeface="Times New Roman" panose="02020603050405020304" pitchFamily="18" charset="0"/>
              </a:rPr>
              <a:t>Servants, in everything obey those who are your masters on earth, not only with external service, as those who merely please people, but with sincerity of heart because of your fear of the Lord. </a:t>
            </a:r>
            <a:r>
              <a:rPr lang="en-US" sz="1800" b="1" i="1" cap="none" baseline="30000" dirty="0">
                <a:solidFill>
                  <a:srgbClr val="262626"/>
                </a:solidFill>
                <a:effectLst/>
                <a:latin typeface="Times New Roman" panose="02020603050405020304" pitchFamily="18" charset="0"/>
                <a:ea typeface="Times New Roman" panose="02020603050405020304" pitchFamily="18" charset="0"/>
              </a:rPr>
              <a:t>23 </a:t>
            </a:r>
            <a:r>
              <a:rPr lang="en-US" sz="1800" i="1" cap="none" dirty="0">
                <a:solidFill>
                  <a:srgbClr val="262626"/>
                </a:solidFill>
                <a:effectLst/>
                <a:latin typeface="Times New Roman" panose="02020603050405020304" pitchFamily="18" charset="0"/>
                <a:ea typeface="Times New Roman" panose="02020603050405020304" pitchFamily="18" charset="0"/>
              </a:rPr>
              <a:t>Whatever you do [whatever your task may be], work from the soul [that is, put in your very best effort], as [something done] for the Lord and not for men, </a:t>
            </a:r>
            <a:r>
              <a:rPr lang="en-US" sz="1800" b="1" i="1" cap="none" baseline="30000" dirty="0">
                <a:solidFill>
                  <a:srgbClr val="262626"/>
                </a:solidFill>
                <a:effectLst/>
                <a:latin typeface="Times New Roman" panose="02020603050405020304" pitchFamily="18" charset="0"/>
                <a:ea typeface="Times New Roman" panose="02020603050405020304" pitchFamily="18" charset="0"/>
              </a:rPr>
              <a:t>24 </a:t>
            </a:r>
            <a:r>
              <a:rPr lang="en-US" sz="1800" i="1" cap="none" dirty="0">
                <a:solidFill>
                  <a:srgbClr val="262626"/>
                </a:solidFill>
                <a:effectLst/>
                <a:latin typeface="Times New Roman" panose="02020603050405020304" pitchFamily="18" charset="0"/>
                <a:ea typeface="Times New Roman" panose="02020603050405020304" pitchFamily="18" charset="0"/>
              </a:rPr>
              <a:t>knowing [with all certainty] that it is from the Lord [not from men] that you will receive the inheritance which is your [greatest] reward. It is the Lord Christ whom you [actually] serve. </a:t>
            </a:r>
            <a:r>
              <a:rPr lang="en-US" sz="1800" i="1" cap="none" dirty="0">
                <a:solidFill>
                  <a:srgbClr val="494949"/>
                </a:solidFill>
                <a:effectLst/>
                <a:latin typeface="Times New Roman" panose="02020603050405020304" pitchFamily="18" charset="0"/>
                <a:ea typeface="Times New Roman" panose="02020603050405020304" pitchFamily="18" charset="0"/>
              </a:rPr>
              <a:t>(Colossians </a:t>
            </a:r>
            <a:r>
              <a:rPr lang="en-US" sz="1800" i="1" cap="none" dirty="0">
                <a:solidFill>
                  <a:srgbClr val="262626"/>
                </a:solidFill>
                <a:effectLst/>
                <a:latin typeface="Times New Roman" panose="02020603050405020304" pitchFamily="18" charset="0"/>
                <a:ea typeface="Times New Roman" panose="02020603050405020304" pitchFamily="18" charset="0"/>
              </a:rPr>
              <a:t>3:22-24 Amp).</a:t>
            </a:r>
            <a:endParaRPr lang="en-IN" sz="1800" cap="none" dirty="0">
              <a:effectLst/>
              <a:latin typeface="Times New Roman" panose="02020603050405020304" pitchFamily="18" charset="0"/>
              <a:ea typeface="Times New Roman" panose="02020603050405020304" pitchFamily="18" charset="0"/>
            </a:endParaRPr>
          </a:p>
          <a:p>
            <a:pPr lvl="0" algn="ctr">
              <a:lnSpc>
                <a:spcPct val="110000"/>
              </a:lnSpc>
              <a:spcBef>
                <a:spcPts val="0"/>
              </a:spcBef>
              <a:buClr>
                <a:srgbClr val="494949"/>
              </a:buClr>
              <a:buSzPts val="1050"/>
              <a:tabLst>
                <a:tab pos="1601470" algn="l"/>
              </a:tabLst>
            </a:pPr>
            <a:endParaRPr lang="en-IN" sz="1800" cap="none"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64861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fontScale="90000"/>
          </a:bodyPr>
          <a:lstStyle/>
          <a:p>
            <a:r>
              <a:rPr lang="en-US" sz="4800" dirty="0"/>
              <a:t>What Kind of a Believer Will You BE?</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145915" y="3217261"/>
            <a:ext cx="12130391" cy="3261352"/>
          </a:xfrm>
        </p:spPr>
        <p:txBody>
          <a:bodyPr>
            <a:noAutofit/>
          </a:bodyPr>
          <a:lstStyle/>
          <a:p>
            <a:pPr marL="1403350">
              <a:lnSpc>
                <a:spcPct val="100000"/>
              </a:lnSpc>
              <a:spcBef>
                <a:spcPts val="0"/>
              </a:spcBef>
            </a:pPr>
            <a:r>
              <a:rPr lang="en-US" sz="1600" b="1" u="sng" dirty="0">
                <a:effectLst/>
                <a:latin typeface="Times New Roman" panose="02020603050405020304" pitchFamily="18" charset="0"/>
                <a:ea typeface="Times New Roman" panose="02020603050405020304" pitchFamily="18" charset="0"/>
                <a:cs typeface="Times New Roman" panose="02020603050405020304" pitchFamily="18" charset="0"/>
              </a:rPr>
              <a:t>Believer </a:t>
            </a:r>
            <a:r>
              <a:rPr lang="en-US" sz="1600" b="1" u="sng" spc="-25" dirty="0">
                <a:effectLst/>
                <a:latin typeface="Times New Roman" panose="02020603050405020304" pitchFamily="18" charset="0"/>
                <a:ea typeface="Times New Roman" panose="02020603050405020304" pitchFamily="18" charset="0"/>
                <a:cs typeface="Times New Roman" panose="02020603050405020304" pitchFamily="18" charset="0"/>
              </a:rPr>
              <a:t>A</a:t>
            </a:r>
            <a:r>
              <a:rPr lang="en-US" sz="1600" b="1" spc="-25"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IN"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702945" lvl="0" indent="-342900">
              <a:lnSpc>
                <a:spcPct val="100000"/>
              </a:lnSpc>
              <a:spcBef>
                <a:spcPts val="0"/>
              </a:spcBef>
              <a:buClr>
                <a:srgbClr val="363636"/>
              </a:buClr>
              <a:buSzPts val="1050"/>
              <a:buFont typeface="Times New Roman" panose="02020603050405020304" pitchFamily="18" charset="0"/>
              <a:buAutoNum type="alphaLcPeriod"/>
              <a:tabLst>
                <a:tab pos="1813560" algn="l"/>
                <a:tab pos="1818005" algn="l"/>
              </a:tabLst>
            </a:pPr>
            <a:r>
              <a:rPr lang="en-US" sz="1600" b="1" spc="0" dirty="0">
                <a:effectLst/>
                <a:latin typeface="Times New Roman" panose="02020603050405020304" pitchFamily="18" charset="0"/>
                <a:ea typeface="Times New Roman" panose="02020603050405020304" pitchFamily="18" charset="0"/>
                <a:cs typeface="Times New Roman" panose="02020603050405020304" pitchFamily="18" charset="0"/>
              </a:rPr>
              <a:t>A person who</a:t>
            </a:r>
            <a:r>
              <a:rPr lang="en-US" sz="1600" b="1" spc="9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spc="0" dirty="0">
                <a:effectLst/>
                <a:latin typeface="Times New Roman" panose="02020603050405020304" pitchFamily="18" charset="0"/>
                <a:ea typeface="Times New Roman" panose="02020603050405020304" pitchFamily="18" charset="0"/>
                <a:cs typeface="Times New Roman" panose="02020603050405020304" pitchFamily="18" charset="0"/>
              </a:rPr>
              <a:t>is</a:t>
            </a:r>
            <a:r>
              <a:rPr lang="en-US" sz="1600" b="1" spc="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spc="0" dirty="0">
                <a:effectLst/>
                <a:latin typeface="Times New Roman" panose="02020603050405020304" pitchFamily="18" charset="0"/>
                <a:ea typeface="Times New Roman" panose="02020603050405020304" pitchFamily="18" charset="0"/>
                <a:cs typeface="Times New Roman" panose="02020603050405020304" pitchFamily="18" charset="0"/>
              </a:rPr>
              <a:t>looking for a ministry position but</a:t>
            </a:r>
            <a:r>
              <a:rPr lang="en-US" sz="1600" b="1" spc="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spc="0" dirty="0">
                <a:effectLst/>
                <a:latin typeface="Times New Roman" panose="02020603050405020304" pitchFamily="18" charset="0"/>
                <a:ea typeface="Times New Roman" panose="02020603050405020304" pitchFamily="18" charset="0"/>
                <a:cs typeface="Times New Roman" panose="02020603050405020304" pitchFamily="18" charset="0"/>
              </a:rPr>
              <a:t>is</a:t>
            </a:r>
            <a:r>
              <a:rPr lang="en-US" sz="1600" b="1" spc="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spc="0" dirty="0">
                <a:effectLst/>
                <a:latin typeface="Times New Roman" panose="02020603050405020304" pitchFamily="18" charset="0"/>
                <a:ea typeface="Times New Roman" panose="02020603050405020304" pitchFamily="18" charset="0"/>
                <a:cs typeface="Times New Roman" panose="02020603050405020304" pitchFamily="18" charset="0"/>
              </a:rPr>
              <a:t>filling</a:t>
            </a:r>
            <a:r>
              <a:rPr lang="en-US" sz="1600" b="1" spc="7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spc="0" dirty="0">
                <a:effectLst/>
                <a:latin typeface="Times New Roman" panose="02020603050405020304" pitchFamily="18" charset="0"/>
                <a:ea typeface="Times New Roman" panose="02020603050405020304" pitchFamily="18" charset="0"/>
                <a:cs typeface="Times New Roman" panose="02020603050405020304" pitchFamily="18" charset="0"/>
              </a:rPr>
              <a:t>his</a:t>
            </a:r>
            <a:r>
              <a:rPr lang="en-US" sz="1600" b="1" spc="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spc="0" dirty="0">
                <a:effectLst/>
                <a:latin typeface="Times New Roman" panose="02020603050405020304" pitchFamily="18" charset="0"/>
                <a:ea typeface="Times New Roman" panose="02020603050405020304" pitchFamily="18" charset="0"/>
                <a:cs typeface="Times New Roman" panose="02020603050405020304" pitchFamily="18" charset="0"/>
              </a:rPr>
              <a:t>or her time serving in</a:t>
            </a:r>
            <a:r>
              <a:rPr lang="en-US" sz="1600" b="1" spc="17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spc="0" dirty="0">
                <a:effectLst/>
                <a:latin typeface="Times New Roman" panose="02020603050405020304" pitchFamily="18" charset="0"/>
                <a:ea typeface="Times New Roman" panose="02020603050405020304" pitchFamily="18" charset="0"/>
                <a:cs typeface="Times New Roman" panose="02020603050405020304" pitchFamily="18" charset="0"/>
              </a:rPr>
              <a:t>whatever</a:t>
            </a:r>
            <a:r>
              <a:rPr lang="en-US" sz="1600" b="1" spc="19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spc="0" dirty="0">
                <a:effectLst/>
                <a:latin typeface="Times New Roman" panose="02020603050405020304" pitchFamily="18" charset="0"/>
                <a:ea typeface="Times New Roman" panose="02020603050405020304" pitchFamily="18" charset="0"/>
                <a:cs typeface="Times New Roman" panose="02020603050405020304" pitchFamily="18" charset="0"/>
              </a:rPr>
              <a:t>capacity</a:t>
            </a:r>
            <a:r>
              <a:rPr lang="en-US" sz="1600" b="1" spc="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spc="0" dirty="0">
                <a:effectLst/>
                <a:latin typeface="Times New Roman" panose="02020603050405020304" pitchFamily="18" charset="0"/>
                <a:ea typeface="Times New Roman" panose="02020603050405020304" pitchFamily="18" charset="0"/>
                <a:cs typeface="Times New Roman" panose="02020603050405020304" pitchFamily="18" charset="0"/>
              </a:rPr>
              <a:t>is needed.</a:t>
            </a:r>
            <a:endParaRPr lang="en-IN" sz="1600" b="1" spc="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00000"/>
              </a:lnSpc>
              <a:spcBef>
                <a:spcPts val="0"/>
              </a:spcBef>
              <a:buClr>
                <a:srgbClr val="363636"/>
              </a:buClr>
              <a:buSzPts val="1050"/>
              <a:buFont typeface="Times New Roman" panose="02020603050405020304" pitchFamily="18" charset="0"/>
              <a:buAutoNum type="alphaLcPeriod"/>
              <a:tabLst>
                <a:tab pos="1813560" algn="l"/>
              </a:tabLst>
            </a:pPr>
            <a:r>
              <a:rPr lang="en-US" sz="1600" b="1" spc="0" dirty="0">
                <a:effectLst/>
                <a:latin typeface="Times New Roman" panose="02020603050405020304" pitchFamily="18" charset="0"/>
                <a:ea typeface="Times New Roman" panose="02020603050405020304" pitchFamily="18" charset="0"/>
                <a:cs typeface="Times New Roman" panose="02020603050405020304" pitchFamily="18" charset="0"/>
              </a:rPr>
              <a:t>Says,</a:t>
            </a:r>
            <a:r>
              <a:rPr lang="en-US" sz="1600" b="1"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spc="0" dirty="0">
                <a:effectLst/>
                <a:latin typeface="Times New Roman" panose="02020603050405020304" pitchFamily="18" charset="0"/>
                <a:ea typeface="Times New Roman" panose="02020603050405020304" pitchFamily="18" charset="0"/>
                <a:cs typeface="Times New Roman" panose="02020603050405020304" pitchFamily="18" charset="0"/>
              </a:rPr>
              <a:t>"Pastor,</a:t>
            </a:r>
            <a:r>
              <a:rPr lang="en-US" sz="1600" b="1" spc="4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spc="0" dirty="0">
                <a:effectLst/>
                <a:latin typeface="Times New Roman" panose="02020603050405020304" pitchFamily="18" charset="0"/>
                <a:ea typeface="Times New Roman" panose="02020603050405020304" pitchFamily="18" charset="0"/>
                <a:cs typeface="Times New Roman" panose="02020603050405020304" pitchFamily="18" charset="0"/>
              </a:rPr>
              <a:t>whatever</a:t>
            </a:r>
            <a:r>
              <a:rPr lang="en-US" sz="1600" b="1" spc="1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spc="0" dirty="0">
                <a:effectLst/>
                <a:latin typeface="Times New Roman" panose="02020603050405020304" pitchFamily="18" charset="0"/>
                <a:ea typeface="Times New Roman" panose="02020603050405020304" pitchFamily="18" charset="0"/>
                <a:cs typeface="Times New Roman" panose="02020603050405020304" pitchFamily="18" charset="0"/>
              </a:rPr>
              <a:t>you</a:t>
            </a:r>
            <a:r>
              <a:rPr lang="en-US" sz="1600" b="1" spc="9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spc="0" dirty="0">
                <a:effectLst/>
                <a:latin typeface="Times New Roman" panose="02020603050405020304" pitchFamily="18" charset="0"/>
                <a:ea typeface="Times New Roman" panose="02020603050405020304" pitchFamily="18" charset="0"/>
                <a:cs typeface="Times New Roman" panose="02020603050405020304" pitchFamily="18" charset="0"/>
              </a:rPr>
              <a:t>need</a:t>
            </a:r>
            <a:r>
              <a:rPr lang="en-US" sz="1600" b="1" spc="1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spc="0" dirty="0">
                <a:effectLst/>
                <a:latin typeface="Times New Roman" panose="02020603050405020304" pitchFamily="18" charset="0"/>
                <a:ea typeface="Times New Roman" panose="02020603050405020304" pitchFamily="18" charset="0"/>
                <a:cs typeface="Times New Roman" panose="02020603050405020304" pitchFamily="18" charset="0"/>
              </a:rPr>
              <a:t>me</a:t>
            </a:r>
            <a:r>
              <a:rPr lang="en-US" sz="1600" b="1" spc="6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spc="0" dirty="0">
                <a:effectLst/>
                <a:latin typeface="Times New Roman" panose="02020603050405020304" pitchFamily="18" charset="0"/>
                <a:ea typeface="Times New Roman" panose="02020603050405020304" pitchFamily="18" charset="0"/>
                <a:cs typeface="Times New Roman" panose="02020603050405020304" pitchFamily="18" charset="0"/>
              </a:rPr>
              <a:t>to</a:t>
            </a:r>
            <a:r>
              <a:rPr lang="en-US" sz="1600" b="1"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spc="0" dirty="0">
                <a:effectLst/>
                <a:latin typeface="Times New Roman" panose="02020603050405020304" pitchFamily="18" charset="0"/>
                <a:ea typeface="Times New Roman" panose="02020603050405020304" pitchFamily="18" charset="0"/>
                <a:cs typeface="Times New Roman" panose="02020603050405020304" pitchFamily="18" charset="0"/>
              </a:rPr>
              <a:t>do,</a:t>
            </a:r>
            <a:r>
              <a:rPr lang="en-US" sz="1600" b="1" spc="-7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spc="0" dirty="0">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1600" b="1" spc="25" dirty="0">
                <a:effectLst/>
                <a:latin typeface="Times New Roman" panose="02020603050405020304" pitchFamily="18" charset="0"/>
                <a:ea typeface="Times New Roman" panose="02020603050405020304" pitchFamily="18" charset="0"/>
                <a:cs typeface="Times New Roman" panose="02020603050405020304" pitchFamily="18" charset="0"/>
              </a:rPr>
              <a:t>ll</a:t>
            </a:r>
            <a:r>
              <a:rPr lang="en-US" sz="1600" b="1"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spc="-20" dirty="0">
                <a:effectLst/>
                <a:latin typeface="Times New Roman" panose="02020603050405020304" pitchFamily="18" charset="0"/>
                <a:ea typeface="Times New Roman" panose="02020603050405020304" pitchFamily="18" charset="0"/>
                <a:cs typeface="Times New Roman" panose="02020603050405020304" pitchFamily="18" charset="0"/>
              </a:rPr>
              <a:t>do."</a:t>
            </a:r>
            <a:endParaRPr lang="en-IN"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00000"/>
              </a:lnSpc>
              <a:spcBef>
                <a:spcPts val="0"/>
              </a:spcBef>
              <a:buClr>
                <a:srgbClr val="363636"/>
              </a:buClr>
              <a:buSzPts val="1050"/>
              <a:buFont typeface="Times New Roman" panose="02020603050405020304" pitchFamily="18" charset="0"/>
              <a:buAutoNum type="alphaLcPeriod"/>
              <a:tabLst>
                <a:tab pos="1813560" algn="l"/>
              </a:tabLst>
            </a:pPr>
            <a:r>
              <a:rPr lang="en-US" sz="1600" b="1" spc="0" dirty="0">
                <a:effectLst/>
                <a:latin typeface="Times New Roman" panose="02020603050405020304" pitchFamily="18" charset="0"/>
                <a:ea typeface="Times New Roman" panose="02020603050405020304" pitchFamily="18" charset="0"/>
                <a:cs typeface="Times New Roman" panose="02020603050405020304" pitchFamily="18" charset="0"/>
              </a:rPr>
              <a:t>Expect</a:t>
            </a:r>
            <a:r>
              <a:rPr lang="en-US" sz="1600" b="1" spc="2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spc="0"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1600" b="1" spc="2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spc="0" dirty="0">
                <a:effectLst/>
                <a:latin typeface="Times New Roman" panose="02020603050405020304" pitchFamily="18" charset="0"/>
                <a:ea typeface="Times New Roman" panose="02020603050405020304" pitchFamily="18" charset="0"/>
                <a:cs typeface="Times New Roman" panose="02020603050405020304" pitchFamily="18" charset="0"/>
              </a:rPr>
              <a:t>supernatural</a:t>
            </a:r>
            <a:r>
              <a:rPr lang="en-US" sz="1600" b="1" spc="2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spc="0" dirty="0">
                <a:effectLst/>
                <a:latin typeface="Times New Roman" panose="02020603050405020304" pitchFamily="18" charset="0"/>
                <a:ea typeface="Times New Roman" panose="02020603050405020304" pitchFamily="18" charset="0"/>
                <a:cs typeface="Times New Roman" panose="02020603050405020304" pitchFamily="18" charset="0"/>
              </a:rPr>
              <a:t>anointing</a:t>
            </a:r>
            <a:r>
              <a:rPr lang="en-US" sz="1600" b="1" spc="17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spc="0" dirty="0">
                <a:effectLst/>
                <a:latin typeface="Times New Roman" panose="02020603050405020304" pitchFamily="18" charset="0"/>
                <a:ea typeface="Times New Roman" panose="02020603050405020304" pitchFamily="18" charset="0"/>
                <a:cs typeface="Times New Roman" panose="02020603050405020304" pitchFamily="18" charset="0"/>
              </a:rPr>
              <a:t>as</a:t>
            </a:r>
            <a:r>
              <a:rPr lang="en-US" sz="1600" b="1" spc="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spc="0" dirty="0">
                <a:effectLst/>
                <a:latin typeface="Times New Roman" panose="02020603050405020304" pitchFamily="18" charset="0"/>
                <a:ea typeface="Times New Roman" panose="02020603050405020304" pitchFamily="18" charset="0"/>
                <a:cs typeface="Times New Roman" panose="02020603050405020304" pitchFamily="18" charset="0"/>
              </a:rPr>
              <a:t>he</a:t>
            </a:r>
            <a:r>
              <a:rPr lang="en-US" sz="1600" b="1" spc="8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spc="0" dirty="0">
                <a:effectLst/>
                <a:latin typeface="Times New Roman" panose="02020603050405020304" pitchFamily="18" charset="0"/>
                <a:ea typeface="Times New Roman" panose="02020603050405020304" pitchFamily="18" charset="0"/>
                <a:cs typeface="Times New Roman" panose="02020603050405020304" pitchFamily="18" charset="0"/>
              </a:rPr>
              <a:t>or she ministers.</a:t>
            </a:r>
            <a:endParaRPr lang="en-IN" sz="1600" b="1"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00000"/>
              </a:lnSpc>
              <a:spcBef>
                <a:spcPts val="0"/>
              </a:spcBef>
              <a:buClr>
                <a:srgbClr val="363636"/>
              </a:buClr>
              <a:buSzPts val="1050"/>
              <a:buFont typeface="Times New Roman" panose="02020603050405020304" pitchFamily="18" charset="0"/>
              <a:buAutoNum type="alphaLcPeriod"/>
              <a:tabLst>
                <a:tab pos="1813560" algn="l"/>
              </a:tabLst>
            </a:pPr>
            <a:endParaRPr lang="en-IN" sz="1600" b="1" spc="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00000"/>
              </a:lnSpc>
              <a:spcBef>
                <a:spcPts val="0"/>
              </a:spcBef>
              <a:buClr>
                <a:srgbClr val="363636"/>
              </a:buClr>
              <a:buSzPts val="1050"/>
              <a:tabLst>
                <a:tab pos="1813560" algn="l"/>
              </a:tabLst>
            </a:pPr>
            <a:r>
              <a:rPr lang="en-IN" sz="1600" spc="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u="sng" spc="0" dirty="0">
                <a:effectLst/>
                <a:latin typeface="Times New Roman" panose="02020603050405020304" pitchFamily="18" charset="0"/>
                <a:ea typeface="Times New Roman" panose="02020603050405020304" pitchFamily="18" charset="0"/>
                <a:cs typeface="Times New Roman" panose="02020603050405020304" pitchFamily="18" charset="0"/>
              </a:rPr>
              <a:t>Believer </a:t>
            </a:r>
            <a:r>
              <a:rPr lang="en-US" sz="1600" u="sng" spc="-25" dirty="0">
                <a:effectLst/>
                <a:latin typeface="Times New Roman" panose="02020603050405020304" pitchFamily="18" charset="0"/>
                <a:ea typeface="Times New Roman" panose="02020603050405020304" pitchFamily="18" charset="0"/>
                <a:cs typeface="Times New Roman" panose="02020603050405020304" pitchFamily="18" charset="0"/>
              </a:rPr>
              <a:t>B</a:t>
            </a:r>
            <a:r>
              <a:rPr lang="en-US" sz="1600" spc="-25"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IN"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668020" lvl="1" indent="-285750" algn="l">
              <a:lnSpc>
                <a:spcPct val="100000"/>
              </a:lnSpc>
              <a:spcBef>
                <a:spcPts val="0"/>
              </a:spcBef>
              <a:buFont typeface="+mj-lt"/>
              <a:buAutoNum type="alphaLcPeriod"/>
              <a:tabLst>
                <a:tab pos="1814195" algn="l"/>
                <a:tab pos="1816100" algn="l"/>
              </a:tabLst>
            </a:pPr>
            <a:r>
              <a:rPr lang="en-US" sz="1600" cap="all" spc="0" dirty="0">
                <a:effectLst/>
                <a:latin typeface="Times New Roman" panose="02020603050405020304" pitchFamily="18" charset="0"/>
                <a:ea typeface="Times New Roman" panose="02020603050405020304" pitchFamily="18" charset="0"/>
                <a:cs typeface="Times New Roman" panose="02020603050405020304" pitchFamily="18" charset="0"/>
              </a:rPr>
              <a:t>A person who is looking for a ministry position but</a:t>
            </a:r>
            <a:r>
              <a:rPr lang="en-US" sz="1600" cap="all" spc="1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cap="all" spc="0" dirty="0">
                <a:effectLst/>
                <a:latin typeface="Times New Roman" panose="02020603050405020304" pitchFamily="18" charset="0"/>
                <a:ea typeface="Times New Roman" panose="02020603050405020304" pitchFamily="18" charset="0"/>
                <a:cs typeface="Times New Roman" panose="02020603050405020304" pitchFamily="18" charset="0"/>
              </a:rPr>
              <a:t>never volunteers</a:t>
            </a:r>
            <a:r>
              <a:rPr lang="en-US" sz="1600" cap="all" spc="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cap="all" spc="0" dirty="0">
                <a:effectLst/>
                <a:latin typeface="Times New Roman" panose="02020603050405020304" pitchFamily="18" charset="0"/>
                <a:ea typeface="Times New Roman" panose="02020603050405020304" pitchFamily="18" charset="0"/>
                <a:cs typeface="Times New Roman" panose="02020603050405020304" pitchFamily="18" charset="0"/>
              </a:rPr>
              <a:t>to serve as they are</a:t>
            </a:r>
            <a:r>
              <a:rPr lang="en-US" sz="1600" cap="all" spc="18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cap="all" spc="0" dirty="0">
                <a:effectLst/>
                <a:latin typeface="Times New Roman" panose="02020603050405020304" pitchFamily="18" charset="0"/>
                <a:ea typeface="Times New Roman" panose="02020603050405020304" pitchFamily="18" charset="0"/>
                <a:cs typeface="Times New Roman" panose="02020603050405020304" pitchFamily="18" charset="0"/>
              </a:rPr>
              <a:t>waiting on</a:t>
            </a:r>
            <a:r>
              <a:rPr lang="en-US" sz="1600" cap="all" spc="17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cap="all" spc="0" dirty="0">
                <a:effectLst/>
                <a:latin typeface="Times New Roman" panose="02020603050405020304" pitchFamily="18" charset="0"/>
                <a:ea typeface="Times New Roman" panose="02020603050405020304" pitchFamily="18" charset="0"/>
                <a:cs typeface="Times New Roman" panose="02020603050405020304" pitchFamily="18" charset="0"/>
              </a:rPr>
              <a:t>God</a:t>
            </a:r>
            <a:r>
              <a:rPr lang="en-US" sz="1600" cap="all" spc="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cap="all" spc="0" dirty="0">
                <a:effectLst/>
                <a:latin typeface="Times New Roman" panose="02020603050405020304" pitchFamily="18" charset="0"/>
                <a:ea typeface="Times New Roman" panose="02020603050405020304" pitchFamily="18" charset="0"/>
                <a:cs typeface="Times New Roman" panose="02020603050405020304" pitchFamily="18" charset="0"/>
              </a:rPr>
              <a:t>to open</a:t>
            </a:r>
            <a:r>
              <a:rPr lang="en-US" sz="1600" cap="all" spc="16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cap="all" spc="0" dirty="0">
                <a:effectLst/>
                <a:latin typeface="Times New Roman" panose="02020603050405020304" pitchFamily="18" charset="0"/>
                <a:ea typeface="Times New Roman" panose="02020603050405020304" pitchFamily="18" charset="0"/>
                <a:cs typeface="Times New Roman" panose="02020603050405020304" pitchFamily="18" charset="0"/>
              </a:rPr>
              <a:t>a ministry</a:t>
            </a:r>
            <a:r>
              <a:rPr lang="en-US" sz="1600" cap="all" spc="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cap="all" spc="0" dirty="0">
                <a:effectLst/>
                <a:latin typeface="Times New Roman" panose="02020603050405020304" pitchFamily="18" charset="0"/>
                <a:ea typeface="Times New Roman" panose="02020603050405020304" pitchFamily="18" charset="0"/>
                <a:cs typeface="Times New Roman" panose="02020603050405020304" pitchFamily="18" charset="0"/>
              </a:rPr>
              <a:t>position.</a:t>
            </a:r>
            <a:endParaRPr lang="en-IN" sz="1600" cap="all" spc="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lvl="1" indent="-285750" algn="l">
              <a:lnSpc>
                <a:spcPct val="100000"/>
              </a:lnSpc>
              <a:spcBef>
                <a:spcPts val="0"/>
              </a:spcBef>
              <a:buFont typeface="+mj-lt"/>
              <a:buAutoNum type="alphaLcPeriod"/>
              <a:tabLst>
                <a:tab pos="1813560" algn="l"/>
              </a:tabLst>
            </a:pPr>
            <a:r>
              <a:rPr lang="en-US" sz="1600" cap="all" spc="0" dirty="0">
                <a:effectLst/>
                <a:latin typeface="Times New Roman" panose="02020603050405020304" pitchFamily="18" charset="0"/>
                <a:ea typeface="Times New Roman" panose="02020603050405020304" pitchFamily="18" charset="0"/>
                <a:cs typeface="Times New Roman" panose="02020603050405020304" pitchFamily="18" charset="0"/>
              </a:rPr>
              <a:t>Say</a:t>
            </a:r>
            <a:r>
              <a:rPr lang="en-US" sz="1600" cap="all" spc="15" dirty="0">
                <a:effectLst/>
                <a:latin typeface="Times New Roman" panose="02020603050405020304" pitchFamily="18" charset="0"/>
                <a:ea typeface="Times New Roman" panose="02020603050405020304" pitchFamily="18" charset="0"/>
                <a:cs typeface="Times New Roman" panose="02020603050405020304" pitchFamily="18" charset="0"/>
              </a:rPr>
              <a:t>s</a:t>
            </a:r>
            <a:r>
              <a:rPr lang="en-US" sz="1600" cap="all" spc="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600" cap="all" spc="-8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cap="all" spc="0" dirty="0">
                <a:effectLst/>
                <a:latin typeface="Times New Roman" panose="02020603050405020304" pitchFamily="18" charset="0"/>
                <a:ea typeface="Times New Roman" panose="02020603050405020304" pitchFamily="18" charset="0"/>
                <a:cs typeface="Times New Roman" panose="02020603050405020304" pitchFamily="18" charset="0"/>
              </a:rPr>
              <a:t>“Lord</a:t>
            </a:r>
            <a:r>
              <a:rPr lang="en-US" sz="1600" cap="all" spc="9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cap="all" spc="0" dirty="0">
                <a:effectLst/>
                <a:latin typeface="Times New Roman" panose="02020603050405020304" pitchFamily="18" charset="0"/>
                <a:ea typeface="Times New Roman" panose="02020603050405020304" pitchFamily="18" charset="0"/>
                <a:cs typeface="Times New Roman" panose="02020603050405020304" pitchFamily="18" charset="0"/>
              </a:rPr>
              <a:t>as soon as You</a:t>
            </a:r>
            <a:r>
              <a:rPr lang="en-US" sz="1600" cap="all"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cap="all" spc="0" dirty="0">
                <a:effectLst/>
                <a:latin typeface="Times New Roman" panose="02020603050405020304" pitchFamily="18" charset="0"/>
                <a:ea typeface="Times New Roman" panose="02020603050405020304" pitchFamily="18" charset="0"/>
                <a:cs typeface="Times New Roman" panose="02020603050405020304" pitchFamily="18" charset="0"/>
              </a:rPr>
              <a:t>open a</a:t>
            </a:r>
            <a:r>
              <a:rPr lang="en-US" sz="1600" cap="all"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cap="all" spc="0" dirty="0">
                <a:effectLst/>
                <a:latin typeface="Times New Roman" panose="02020603050405020304" pitchFamily="18" charset="0"/>
                <a:ea typeface="Times New Roman" panose="02020603050405020304" pitchFamily="18" charset="0"/>
                <a:cs typeface="Times New Roman" panose="02020603050405020304" pitchFamily="18" charset="0"/>
              </a:rPr>
              <a:t>door,</a:t>
            </a:r>
            <a:r>
              <a:rPr lang="en-US" sz="1600" cap="all" spc="-7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cap="all" spc="0" dirty="0">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1600" cap="all"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cap="all" spc="0" dirty="0">
                <a:effectLst/>
                <a:latin typeface="Times New Roman" panose="02020603050405020304" pitchFamily="18" charset="0"/>
                <a:ea typeface="Times New Roman" panose="02020603050405020304" pitchFamily="18" charset="0"/>
                <a:cs typeface="Times New Roman" panose="02020603050405020304" pitchFamily="18" charset="0"/>
              </a:rPr>
              <a:t>will</a:t>
            </a:r>
            <a:r>
              <a:rPr lang="en-US" sz="1600" cap="all"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cap="all" spc="0" dirty="0">
                <a:effectLst/>
                <a:latin typeface="Times New Roman" panose="02020603050405020304" pitchFamily="18" charset="0"/>
                <a:ea typeface="Times New Roman" panose="02020603050405020304" pitchFamily="18" charset="0"/>
                <a:cs typeface="Times New Roman" panose="02020603050405020304" pitchFamily="18" charset="0"/>
              </a:rPr>
              <a:t>begin serving</a:t>
            </a:r>
            <a:r>
              <a:rPr lang="en-US" sz="1600" cap="all" spc="-1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IN"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lvl="1" indent="-285750" algn="l">
              <a:lnSpc>
                <a:spcPct val="100000"/>
              </a:lnSpc>
              <a:spcBef>
                <a:spcPts val="0"/>
              </a:spcBef>
              <a:buFont typeface="+mj-lt"/>
              <a:buAutoNum type="alphaLcPeriod"/>
              <a:tabLst>
                <a:tab pos="1814195" algn="l"/>
              </a:tabLst>
            </a:pPr>
            <a:r>
              <a:rPr lang="en-US" sz="1600" cap="all" spc="-10" dirty="0">
                <a:effectLst/>
                <a:latin typeface="Times New Roman" panose="02020603050405020304" pitchFamily="18" charset="0"/>
                <a:ea typeface="Times New Roman" panose="02020603050405020304" pitchFamily="18" charset="0"/>
                <a:cs typeface="Times New Roman" panose="02020603050405020304" pitchFamily="18" charset="0"/>
              </a:rPr>
              <a:t>Waits.</a:t>
            </a:r>
            <a:endParaRPr lang="en-IN" sz="1600" cap="all" spc="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54884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1566153"/>
            <a:ext cx="8561747" cy="1605065"/>
          </a:xfrm>
        </p:spPr>
        <p:txBody>
          <a:bodyPr>
            <a:normAutofit/>
          </a:bodyPr>
          <a:lstStyle/>
          <a:p>
            <a:r>
              <a:rPr lang="en-US" sz="4800" dirty="0"/>
              <a:t>Four Lists of “Gifts” found in the Bible</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68096" y="3304812"/>
            <a:ext cx="12260096" cy="3261352"/>
          </a:xfrm>
        </p:spPr>
        <p:txBody>
          <a:bodyPr>
            <a:normAutofit/>
          </a:bodyPr>
          <a:lstStyle/>
          <a:p>
            <a:pPr marL="612775">
              <a:spcBef>
                <a:spcPts val="420"/>
              </a:spcBef>
              <a:spcAft>
                <a:spcPts val="0"/>
              </a:spcAft>
            </a:pPr>
            <a:r>
              <a:rPr lang="en-US" sz="4800" b="1" dirty="0">
                <a:solidFill>
                  <a:srgbClr val="2F2F2F"/>
                </a:solidFill>
                <a:effectLst/>
                <a:latin typeface="Times New Roman" panose="02020603050405020304" pitchFamily="18" charset="0"/>
                <a:ea typeface="Times New Roman" panose="02020603050405020304" pitchFamily="18" charset="0"/>
              </a:rPr>
              <a:t>''Five-fold</a:t>
            </a:r>
            <a:r>
              <a:rPr lang="en-US" sz="4800" b="1" spc="30" dirty="0">
                <a:solidFill>
                  <a:srgbClr val="2F2F2F"/>
                </a:solidFill>
                <a:effectLst/>
                <a:latin typeface="Times New Roman" panose="02020603050405020304" pitchFamily="18" charset="0"/>
                <a:ea typeface="Times New Roman" panose="02020603050405020304" pitchFamily="18" charset="0"/>
              </a:rPr>
              <a:t> </a:t>
            </a:r>
            <a:r>
              <a:rPr lang="en-US" sz="4800" b="1" dirty="0">
                <a:solidFill>
                  <a:srgbClr val="1F211F"/>
                </a:solidFill>
                <a:effectLst/>
                <a:latin typeface="Times New Roman" panose="02020603050405020304" pitchFamily="18" charset="0"/>
                <a:ea typeface="Times New Roman" panose="02020603050405020304" pitchFamily="18" charset="0"/>
              </a:rPr>
              <a:t>Ministry</a:t>
            </a:r>
            <a:r>
              <a:rPr lang="en-US" sz="4800" b="1" spc="-60" dirty="0">
                <a:solidFill>
                  <a:srgbClr val="1F211F"/>
                </a:solidFill>
                <a:effectLst/>
                <a:latin typeface="Times New Roman" panose="02020603050405020304" pitchFamily="18" charset="0"/>
                <a:ea typeface="Times New Roman" panose="02020603050405020304" pitchFamily="18" charset="0"/>
              </a:rPr>
              <a:t> </a:t>
            </a:r>
            <a:r>
              <a:rPr lang="en-US" sz="4800" b="1" spc="-10" dirty="0">
                <a:solidFill>
                  <a:srgbClr val="1F211F"/>
                </a:solidFill>
                <a:effectLst/>
                <a:latin typeface="Times New Roman" panose="02020603050405020304" pitchFamily="18" charset="0"/>
                <a:ea typeface="Times New Roman" panose="02020603050405020304" pitchFamily="18" charset="0"/>
              </a:rPr>
              <a:t>Gifts"</a:t>
            </a:r>
            <a:endParaRPr lang="en-IN" sz="4800" b="1" dirty="0">
              <a:effectLst/>
              <a:latin typeface="Times New Roman" panose="02020603050405020304" pitchFamily="18" charset="0"/>
              <a:ea typeface="Times New Roman" panose="02020603050405020304" pitchFamily="18" charset="0"/>
            </a:endParaRPr>
          </a:p>
          <a:p>
            <a:pPr marL="629920">
              <a:spcBef>
                <a:spcPts val="145"/>
              </a:spcBef>
              <a:spcAft>
                <a:spcPts val="0"/>
              </a:spcAft>
            </a:pPr>
            <a:r>
              <a:rPr lang="en-US" sz="1800" dirty="0">
                <a:solidFill>
                  <a:srgbClr val="464646"/>
                </a:solidFill>
                <a:effectLst/>
                <a:latin typeface="Times New Roman" panose="02020603050405020304" pitchFamily="18" charset="0"/>
                <a:ea typeface="Times New Roman" panose="02020603050405020304" pitchFamily="18" charset="0"/>
              </a:rPr>
              <a:t>(</a:t>
            </a:r>
            <a:r>
              <a:rPr lang="en-US" sz="1800" dirty="0">
                <a:solidFill>
                  <a:srgbClr val="1F211F"/>
                </a:solidFill>
                <a:effectLst/>
                <a:latin typeface="Times New Roman" panose="02020603050405020304" pitchFamily="18" charset="0"/>
                <a:ea typeface="Times New Roman" panose="02020603050405020304" pitchFamily="18" charset="0"/>
              </a:rPr>
              <a:t>5</a:t>
            </a:r>
            <a:r>
              <a:rPr lang="en-US" sz="1800" spc="25" dirty="0">
                <a:solidFill>
                  <a:srgbClr val="1F211F"/>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are</a:t>
            </a:r>
            <a:r>
              <a:rPr lang="en-US" sz="1800" spc="30"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1F211F"/>
                </a:solidFill>
                <a:effectLst/>
                <a:latin typeface="Arial" panose="020B0604020202020204" pitchFamily="34" charset="0"/>
                <a:ea typeface="Times New Roman" panose="02020603050405020304" pitchFamily="18" charset="0"/>
                <a:cs typeface="Times New Roman" panose="02020603050405020304" pitchFamily="18" charset="0"/>
              </a:rPr>
              <a:t>listed </a:t>
            </a:r>
            <a:r>
              <a:rPr lang="en-US" sz="1800" dirty="0">
                <a:solidFill>
                  <a:srgbClr val="1F211F"/>
                </a:solidFill>
                <a:effectLst/>
                <a:latin typeface="Times New Roman" panose="02020603050405020304" pitchFamily="18" charset="0"/>
                <a:ea typeface="Times New Roman" panose="02020603050405020304" pitchFamily="18" charset="0"/>
              </a:rPr>
              <a:t>in</a:t>
            </a:r>
            <a:r>
              <a:rPr lang="en-US" sz="1800" spc="5" dirty="0">
                <a:solidFill>
                  <a:srgbClr val="1F211F"/>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Ephesians </a:t>
            </a:r>
            <a:r>
              <a:rPr lang="en-US" sz="1800" dirty="0">
                <a:solidFill>
                  <a:srgbClr val="1F211F"/>
                </a:solidFill>
                <a:effectLst/>
                <a:latin typeface="Times New Roman" panose="02020603050405020304" pitchFamily="18" charset="0"/>
                <a:ea typeface="Times New Roman" panose="02020603050405020304" pitchFamily="18" charset="0"/>
              </a:rPr>
              <a:t>4:7-</a:t>
            </a:r>
            <a:r>
              <a:rPr lang="en-US" sz="1800" spc="-25" dirty="0">
                <a:solidFill>
                  <a:srgbClr val="1F211F"/>
                </a:solidFill>
                <a:effectLst/>
                <a:latin typeface="Times New Roman" panose="02020603050405020304" pitchFamily="18" charset="0"/>
                <a:ea typeface="Times New Roman" panose="02020603050405020304" pitchFamily="18" charset="0"/>
              </a:rPr>
              <a:t>12</a:t>
            </a:r>
            <a:r>
              <a:rPr lang="en-US" sz="1800" spc="-25" dirty="0">
                <a:solidFill>
                  <a:srgbClr val="464646"/>
                </a:solidFill>
                <a:effectLst/>
                <a:latin typeface="Times New Roman" panose="02020603050405020304" pitchFamily="18" charset="0"/>
                <a:ea typeface="Times New Roman" panose="02020603050405020304" pitchFamily="18" charset="0"/>
              </a:rPr>
              <a:t>)</a:t>
            </a:r>
            <a:endParaRPr lang="en-IN" sz="1800" dirty="0">
              <a:effectLst/>
              <a:latin typeface="Times New Roman" panose="02020603050405020304" pitchFamily="18" charset="0"/>
              <a:ea typeface="Times New Roman" panose="02020603050405020304" pitchFamily="18" charset="0"/>
            </a:endParaRPr>
          </a:p>
          <a:p>
            <a:pPr>
              <a:spcBef>
                <a:spcPts val="35"/>
              </a:spcBef>
            </a:pPr>
            <a:r>
              <a:rPr lang="en-US" sz="1800" dirty="0">
                <a:effectLst/>
                <a:latin typeface="Times New Roman" panose="02020603050405020304" pitchFamily="18" charset="0"/>
                <a:ea typeface="Times New Roman" panose="02020603050405020304" pitchFamily="18" charset="0"/>
              </a:rPr>
              <a:t> </a:t>
            </a:r>
            <a:endParaRPr lang="en-IN" sz="1800" dirty="0">
              <a:effectLst/>
              <a:latin typeface="Times New Roman" panose="02020603050405020304" pitchFamily="18" charset="0"/>
              <a:ea typeface="Times New Roman" panose="02020603050405020304" pitchFamily="18" charset="0"/>
            </a:endParaRPr>
          </a:p>
          <a:p>
            <a:pPr marR="156845" lvl="0">
              <a:lnSpc>
                <a:spcPct val="106000"/>
              </a:lnSpc>
              <a:spcAft>
                <a:spcPts val="0"/>
              </a:spcAft>
              <a:tabLst>
                <a:tab pos="300990" algn="l"/>
                <a:tab pos="302895" algn="l"/>
              </a:tabLst>
            </a:pPr>
            <a:r>
              <a:rPr lang="en-US" dirty="0">
                <a:solidFill>
                  <a:srgbClr val="1F211F"/>
                </a:solidFill>
                <a:latin typeface="Arial" panose="020B0604020202020204" pitchFamily="34" charset="0"/>
                <a:ea typeface="Times New Roman" panose="02020603050405020304" pitchFamily="18" charset="0"/>
                <a:cs typeface="Times New Roman" panose="02020603050405020304" pitchFamily="18" charset="0"/>
              </a:rPr>
              <a:t>…</a:t>
            </a:r>
            <a:r>
              <a:rPr lang="en-US" sz="1800" spc="0" dirty="0">
                <a:solidFill>
                  <a:srgbClr val="2F2F2F"/>
                </a:solidFill>
                <a:effectLst/>
                <a:latin typeface="Times New Roman" panose="02020603050405020304" pitchFamily="18" charset="0"/>
                <a:ea typeface="Times New Roman" panose="02020603050405020304" pitchFamily="18" charset="0"/>
              </a:rPr>
              <a:t>And </a:t>
            </a:r>
            <a:r>
              <a:rPr lang="en-US" sz="1800" spc="0" dirty="0">
                <a:solidFill>
                  <a:srgbClr val="1F211F"/>
                </a:solidFill>
                <a:effectLst/>
                <a:latin typeface="Times New Roman" panose="02020603050405020304" pitchFamily="18" charset="0"/>
                <a:ea typeface="Times New Roman" panose="02020603050405020304" pitchFamily="18" charset="0"/>
              </a:rPr>
              <a:t>He</a:t>
            </a:r>
            <a:r>
              <a:rPr lang="en-US" sz="1800" spc="-40" dirty="0">
                <a:solidFill>
                  <a:srgbClr val="1F211F"/>
                </a:solidFill>
                <a:effectLst/>
                <a:latin typeface="Times New Roman" panose="02020603050405020304" pitchFamily="18" charset="0"/>
                <a:ea typeface="Times New Roman" panose="02020603050405020304" pitchFamily="18" charset="0"/>
              </a:rPr>
              <a:t> </a:t>
            </a:r>
            <a:r>
              <a:rPr lang="en-US" sz="1800" spc="0" dirty="0">
                <a:solidFill>
                  <a:srgbClr val="2F2F2F"/>
                </a:solidFill>
                <a:effectLst/>
                <a:latin typeface="Times New Roman" panose="02020603050405020304" pitchFamily="18" charset="0"/>
                <a:ea typeface="Times New Roman" panose="02020603050405020304" pitchFamily="18" charset="0"/>
              </a:rPr>
              <a:t>gave some,</a:t>
            </a:r>
            <a:r>
              <a:rPr lang="en-US" sz="1800" spc="-40" dirty="0">
                <a:solidFill>
                  <a:srgbClr val="2F2F2F"/>
                </a:solidFill>
                <a:effectLst/>
                <a:latin typeface="Times New Roman" panose="02020603050405020304" pitchFamily="18" charset="0"/>
                <a:ea typeface="Times New Roman" panose="02020603050405020304" pitchFamily="18" charset="0"/>
              </a:rPr>
              <a:t> </a:t>
            </a:r>
            <a:r>
              <a:rPr lang="en-US" sz="1800" b="1" u="heavy" spc="0"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apostles</a:t>
            </a:r>
            <a:r>
              <a:rPr lang="en-US" sz="1800" spc="0" dirty="0">
                <a:solidFill>
                  <a:srgbClr val="2F2F2F"/>
                </a:solidFill>
                <a:effectLst/>
                <a:latin typeface="Times New Roman" panose="02020603050405020304" pitchFamily="18" charset="0"/>
                <a:ea typeface="Times New Roman" panose="02020603050405020304" pitchFamily="18" charset="0"/>
              </a:rPr>
              <a:t>; and some,</a:t>
            </a:r>
            <a:r>
              <a:rPr lang="en-US" sz="1800" spc="200" dirty="0">
                <a:solidFill>
                  <a:srgbClr val="2F2F2F"/>
                </a:solidFill>
                <a:effectLst/>
                <a:latin typeface="Times New Roman" panose="02020603050405020304" pitchFamily="18" charset="0"/>
                <a:ea typeface="Times New Roman" panose="02020603050405020304" pitchFamily="18" charset="0"/>
              </a:rPr>
              <a:t> </a:t>
            </a:r>
            <a:r>
              <a:rPr lang="en-US" sz="1800" b="1" u="heavy" spc="0" dirty="0">
                <a:solidFill>
                  <a:srgbClr val="1F211F"/>
                </a:solidFill>
                <a:effectLst/>
                <a:uFill>
                  <a:solidFill>
                    <a:srgbClr val="1F211F"/>
                  </a:solidFill>
                </a:uFill>
                <a:latin typeface="Times New Roman" panose="02020603050405020304" pitchFamily="18" charset="0"/>
                <a:ea typeface="Times New Roman" panose="02020603050405020304" pitchFamily="18" charset="0"/>
              </a:rPr>
              <a:t>prophets</a:t>
            </a:r>
            <a:r>
              <a:rPr lang="en-US" sz="1800" u="heavy" spc="0" dirty="0">
                <a:solidFill>
                  <a:srgbClr val="1F211F"/>
                </a:solidFill>
                <a:effectLst/>
                <a:uFill>
                  <a:solidFill>
                    <a:srgbClr val="1F211F"/>
                  </a:solidFill>
                </a:uFill>
                <a:latin typeface="Times New Roman" panose="02020603050405020304" pitchFamily="18" charset="0"/>
                <a:ea typeface="Times New Roman" panose="02020603050405020304" pitchFamily="18" charset="0"/>
              </a:rPr>
              <a:t>;</a:t>
            </a:r>
            <a:r>
              <a:rPr lang="en-US" sz="1800" spc="0" dirty="0">
                <a:solidFill>
                  <a:srgbClr val="1F211F"/>
                </a:solidFill>
                <a:effectLst/>
                <a:latin typeface="Times New Roman" panose="02020603050405020304" pitchFamily="18" charset="0"/>
                <a:ea typeface="Times New Roman" panose="02020603050405020304" pitchFamily="18" charset="0"/>
              </a:rPr>
              <a:t> </a:t>
            </a:r>
            <a:r>
              <a:rPr lang="en-US" sz="1800" spc="0" dirty="0">
                <a:solidFill>
                  <a:srgbClr val="2F2F2F"/>
                </a:solidFill>
                <a:effectLst/>
                <a:latin typeface="Times New Roman" panose="02020603050405020304" pitchFamily="18" charset="0"/>
                <a:ea typeface="Times New Roman" panose="02020603050405020304" pitchFamily="18" charset="0"/>
              </a:rPr>
              <a:t>and some,</a:t>
            </a:r>
            <a:r>
              <a:rPr lang="en-US" sz="1800" spc="-70" dirty="0">
                <a:solidFill>
                  <a:srgbClr val="2F2F2F"/>
                </a:solidFill>
                <a:effectLst/>
                <a:latin typeface="Times New Roman" panose="02020603050405020304" pitchFamily="18" charset="0"/>
                <a:ea typeface="Times New Roman" panose="02020603050405020304" pitchFamily="18" charset="0"/>
              </a:rPr>
              <a:t> </a:t>
            </a:r>
            <a:r>
              <a:rPr lang="en-US" sz="1800" b="1" u="heavy" spc="0"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evangelists</a:t>
            </a:r>
            <a:r>
              <a:rPr lang="en-US" sz="1800" u="heavy" spc="0"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a:t>
            </a:r>
            <a:r>
              <a:rPr lang="en-US" sz="1800" spc="0" dirty="0">
                <a:solidFill>
                  <a:srgbClr val="2F2F2F"/>
                </a:solidFill>
                <a:effectLst/>
                <a:latin typeface="Times New Roman" panose="02020603050405020304" pitchFamily="18" charset="0"/>
                <a:ea typeface="Times New Roman" panose="02020603050405020304" pitchFamily="18" charset="0"/>
              </a:rPr>
              <a:t> and some, </a:t>
            </a:r>
            <a:r>
              <a:rPr lang="en-US" sz="1800" b="1" u="heavy" spc="0" dirty="0">
                <a:solidFill>
                  <a:srgbClr val="1F211F"/>
                </a:solidFill>
                <a:effectLst/>
                <a:uFill>
                  <a:solidFill>
                    <a:srgbClr val="464646"/>
                  </a:solidFill>
                </a:uFill>
                <a:latin typeface="Times New Roman" panose="02020603050405020304" pitchFamily="18" charset="0"/>
                <a:ea typeface="Times New Roman" panose="02020603050405020304" pitchFamily="18" charset="0"/>
              </a:rPr>
              <a:t>pastor</a:t>
            </a:r>
            <a:r>
              <a:rPr lang="en-US" sz="1800" b="1" u="heavy" spc="0" dirty="0">
                <a:solidFill>
                  <a:srgbClr val="464646"/>
                </a:solidFill>
                <a:effectLst/>
                <a:uFill>
                  <a:solidFill>
                    <a:srgbClr val="464646"/>
                  </a:solidFill>
                </a:uFill>
                <a:latin typeface="Times New Roman" panose="02020603050405020304" pitchFamily="18" charset="0"/>
                <a:ea typeface="Times New Roman" panose="02020603050405020304" pitchFamily="18" charset="0"/>
              </a:rPr>
              <a:t>s</a:t>
            </a:r>
            <a:r>
              <a:rPr lang="en-US" sz="1800" spc="400" dirty="0">
                <a:solidFill>
                  <a:srgbClr val="464646"/>
                </a:solidFill>
                <a:effectLst/>
                <a:latin typeface="Times New Roman" panose="02020603050405020304" pitchFamily="18" charset="0"/>
                <a:ea typeface="Times New Roman" panose="02020603050405020304" pitchFamily="18" charset="0"/>
              </a:rPr>
              <a:t> </a:t>
            </a:r>
            <a:r>
              <a:rPr lang="en-US" sz="1800" spc="0" dirty="0">
                <a:solidFill>
                  <a:srgbClr val="2F2F2F"/>
                </a:solidFill>
                <a:effectLst/>
                <a:latin typeface="Times New Roman" panose="02020603050405020304" pitchFamily="18" charset="0"/>
                <a:ea typeface="Times New Roman" panose="02020603050405020304" pitchFamily="18" charset="0"/>
              </a:rPr>
              <a:t>and </a:t>
            </a:r>
            <a:r>
              <a:rPr lang="en-US" sz="1800" b="1" u="heavy" spc="-20"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teachers</a:t>
            </a:r>
            <a:r>
              <a:rPr lang="en-US" sz="1800" u="heavy" spc="-20"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a:t>
            </a:r>
            <a:r>
              <a:rPr lang="en-IN" u="heavy" dirty="0">
                <a:uFill>
                  <a:solidFill>
                    <a:srgbClr val="2F2F2F"/>
                  </a:solidFill>
                </a:uFill>
                <a:latin typeface="Times New Roman" panose="02020603050405020304" pitchFamily="18" charset="0"/>
                <a:ea typeface="Times New Roman" panose="02020603050405020304" pitchFamily="18" charset="0"/>
              </a:rPr>
              <a:t> </a:t>
            </a:r>
            <a:r>
              <a:rPr lang="en-US" sz="1800" spc="0" dirty="0">
                <a:solidFill>
                  <a:srgbClr val="2F2F2F"/>
                </a:solidFill>
                <a:effectLst/>
                <a:latin typeface="Times New Roman" panose="02020603050405020304" pitchFamily="18" charset="0"/>
                <a:ea typeface="Times New Roman" panose="02020603050405020304" pitchFamily="18" charset="0"/>
              </a:rPr>
              <a:t>For </a:t>
            </a:r>
            <a:r>
              <a:rPr lang="en-US" sz="1800" spc="0" dirty="0">
                <a:solidFill>
                  <a:srgbClr val="1F211F"/>
                </a:solidFill>
                <a:effectLst/>
                <a:latin typeface="Times New Roman" panose="02020603050405020304" pitchFamily="18" charset="0"/>
                <a:ea typeface="Times New Roman" panose="02020603050405020304" pitchFamily="18" charset="0"/>
              </a:rPr>
              <a:t>the </a:t>
            </a:r>
            <a:r>
              <a:rPr lang="en-US" sz="1800" spc="0" dirty="0">
                <a:solidFill>
                  <a:srgbClr val="2F2F2F"/>
                </a:solidFill>
                <a:effectLst/>
                <a:latin typeface="Times New Roman" panose="02020603050405020304" pitchFamily="18" charset="0"/>
                <a:ea typeface="Times New Roman" panose="02020603050405020304" pitchFamily="18" charset="0"/>
              </a:rPr>
              <a:t>perfecting </a:t>
            </a:r>
            <a:r>
              <a:rPr lang="en-US" sz="1800" spc="0" dirty="0">
                <a:solidFill>
                  <a:srgbClr val="1F211F"/>
                </a:solidFill>
                <a:effectLst/>
                <a:latin typeface="Times New Roman" panose="02020603050405020304" pitchFamily="18" charset="0"/>
                <a:ea typeface="Times New Roman" panose="02020603050405020304" pitchFamily="18" charset="0"/>
              </a:rPr>
              <a:t>of </a:t>
            </a:r>
            <a:r>
              <a:rPr lang="en-US" sz="1800" spc="0" dirty="0">
                <a:solidFill>
                  <a:srgbClr val="2F2F2F"/>
                </a:solidFill>
                <a:effectLst/>
                <a:latin typeface="Times New Roman" panose="02020603050405020304" pitchFamily="18" charset="0"/>
                <a:ea typeface="Times New Roman" panose="02020603050405020304" pitchFamily="18" charset="0"/>
              </a:rPr>
              <a:t>the saints,</a:t>
            </a:r>
            <a:r>
              <a:rPr lang="en-US" sz="1800" spc="-35" dirty="0">
                <a:solidFill>
                  <a:srgbClr val="2F2F2F"/>
                </a:solidFill>
                <a:effectLst/>
                <a:latin typeface="Times New Roman" panose="02020603050405020304" pitchFamily="18" charset="0"/>
                <a:ea typeface="Times New Roman" panose="02020603050405020304" pitchFamily="18" charset="0"/>
              </a:rPr>
              <a:t> </a:t>
            </a:r>
            <a:r>
              <a:rPr lang="en-US" sz="1800" spc="0" dirty="0">
                <a:solidFill>
                  <a:srgbClr val="2F2F2F"/>
                </a:solidFill>
                <a:effectLst/>
                <a:latin typeface="Times New Roman" panose="02020603050405020304" pitchFamily="18" charset="0"/>
                <a:ea typeface="Times New Roman" panose="02020603050405020304" pitchFamily="18" charset="0"/>
              </a:rPr>
              <a:t>for </a:t>
            </a:r>
            <a:r>
              <a:rPr lang="en-US" sz="1800" spc="0" dirty="0">
                <a:solidFill>
                  <a:srgbClr val="1F211F"/>
                </a:solidFill>
                <a:effectLst/>
                <a:latin typeface="Times New Roman" panose="02020603050405020304" pitchFamily="18" charset="0"/>
                <a:ea typeface="Times New Roman" panose="02020603050405020304" pitchFamily="18" charset="0"/>
              </a:rPr>
              <a:t>the </a:t>
            </a:r>
            <a:r>
              <a:rPr lang="en-US" sz="1800" spc="0" dirty="0">
                <a:solidFill>
                  <a:srgbClr val="2F2F2F"/>
                </a:solidFill>
                <a:effectLst/>
                <a:latin typeface="Times New Roman" panose="02020603050405020304" pitchFamily="18" charset="0"/>
                <a:ea typeface="Times New Roman" panose="02020603050405020304" pitchFamily="18" charset="0"/>
              </a:rPr>
              <a:t>work of </a:t>
            </a:r>
            <a:r>
              <a:rPr lang="en-US" sz="1800" spc="0" dirty="0">
                <a:solidFill>
                  <a:srgbClr val="1F211F"/>
                </a:solidFill>
                <a:effectLst/>
                <a:latin typeface="Times New Roman" panose="02020603050405020304" pitchFamily="18" charset="0"/>
                <a:ea typeface="Times New Roman" panose="02020603050405020304" pitchFamily="18" charset="0"/>
              </a:rPr>
              <a:t>the </a:t>
            </a:r>
            <a:r>
              <a:rPr lang="en-US" sz="1800" spc="0" dirty="0">
                <a:solidFill>
                  <a:srgbClr val="2F2F2F"/>
                </a:solidFill>
                <a:effectLst/>
                <a:latin typeface="Times New Roman" panose="02020603050405020304" pitchFamily="18" charset="0"/>
                <a:ea typeface="Times New Roman" panose="02020603050405020304" pitchFamily="18" charset="0"/>
              </a:rPr>
              <a:t>ministry, for </a:t>
            </a:r>
            <a:r>
              <a:rPr lang="en-US" sz="1800" spc="0" dirty="0">
                <a:solidFill>
                  <a:srgbClr val="1F211F"/>
                </a:solidFill>
                <a:effectLst/>
                <a:latin typeface="Times New Roman" panose="02020603050405020304" pitchFamily="18" charset="0"/>
                <a:ea typeface="Times New Roman" panose="02020603050405020304" pitchFamily="18" charset="0"/>
              </a:rPr>
              <a:t>the </a:t>
            </a:r>
            <a:r>
              <a:rPr lang="en-US" sz="1800" spc="0" dirty="0">
                <a:solidFill>
                  <a:srgbClr val="2F2F2F"/>
                </a:solidFill>
                <a:effectLst/>
                <a:latin typeface="Times New Roman" panose="02020603050405020304" pitchFamily="18" charset="0"/>
                <a:ea typeface="Times New Roman" panose="02020603050405020304" pitchFamily="18" charset="0"/>
              </a:rPr>
              <a:t>edifying </a:t>
            </a:r>
            <a:r>
              <a:rPr lang="en-US" sz="1800" spc="0" dirty="0">
                <a:solidFill>
                  <a:srgbClr val="1F211F"/>
                </a:solidFill>
                <a:effectLst/>
                <a:latin typeface="Times New Roman" panose="02020603050405020304" pitchFamily="18" charset="0"/>
                <a:ea typeface="Times New Roman" panose="02020603050405020304" pitchFamily="18" charset="0"/>
              </a:rPr>
              <a:t>of </a:t>
            </a:r>
            <a:r>
              <a:rPr lang="en-US" sz="1800" spc="0" dirty="0">
                <a:solidFill>
                  <a:srgbClr val="2F2F2F"/>
                </a:solidFill>
                <a:effectLst/>
                <a:latin typeface="Times New Roman" panose="02020603050405020304" pitchFamily="18" charset="0"/>
                <a:ea typeface="Times New Roman" panose="02020603050405020304" pitchFamily="18" charset="0"/>
              </a:rPr>
              <a:t>the body of </a:t>
            </a:r>
            <a:r>
              <a:rPr lang="en-US" sz="1800" spc="-10" dirty="0">
                <a:solidFill>
                  <a:srgbClr val="2F2F2F"/>
                </a:solidFill>
                <a:effectLst/>
                <a:latin typeface="Times New Roman" panose="02020603050405020304" pitchFamily="18" charset="0"/>
                <a:ea typeface="Times New Roman" panose="02020603050405020304" pitchFamily="18" charset="0"/>
              </a:rPr>
              <a:t>Christ.</a:t>
            </a:r>
            <a:endParaRPr lang="en-IN" sz="1800" spc="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913178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1566153"/>
            <a:ext cx="8561747" cy="1605065"/>
          </a:xfrm>
        </p:spPr>
        <p:txBody>
          <a:bodyPr>
            <a:normAutofit/>
          </a:bodyPr>
          <a:lstStyle/>
          <a:p>
            <a:r>
              <a:rPr lang="en-US" sz="4800" dirty="0"/>
              <a:t>Four Lists of “Gifts” found in the Bible</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68096" y="3304812"/>
            <a:ext cx="12260096" cy="3261352"/>
          </a:xfrm>
        </p:spPr>
        <p:txBody>
          <a:bodyPr>
            <a:normAutofit/>
          </a:bodyPr>
          <a:lstStyle/>
          <a:p>
            <a:pPr marL="434975" marR="439420">
              <a:spcBef>
                <a:spcPts val="420"/>
              </a:spcBef>
              <a:spcAft>
                <a:spcPts val="0"/>
              </a:spcAft>
            </a:pPr>
            <a:r>
              <a:rPr lang="en-US" sz="4800" b="1" dirty="0">
                <a:solidFill>
                  <a:srgbClr val="2F2F2F"/>
                </a:solidFill>
                <a:effectLst/>
                <a:latin typeface="Times New Roman" panose="02020603050405020304" pitchFamily="18" charset="0"/>
                <a:ea typeface="Times New Roman" panose="02020603050405020304" pitchFamily="18" charset="0"/>
              </a:rPr>
              <a:t>"Gifts</a:t>
            </a:r>
            <a:r>
              <a:rPr lang="en-US" sz="4800" b="1" spc="-30" dirty="0">
                <a:solidFill>
                  <a:srgbClr val="2F2F2F"/>
                </a:solidFill>
                <a:effectLst/>
                <a:latin typeface="Times New Roman" panose="02020603050405020304" pitchFamily="18" charset="0"/>
                <a:ea typeface="Times New Roman" panose="02020603050405020304" pitchFamily="18" charset="0"/>
              </a:rPr>
              <a:t> </a:t>
            </a:r>
            <a:r>
              <a:rPr lang="en-US" sz="4800" b="1" dirty="0">
                <a:solidFill>
                  <a:srgbClr val="1F211F"/>
                </a:solidFill>
                <a:effectLst/>
                <a:latin typeface="Times New Roman" panose="02020603050405020304" pitchFamily="18" charset="0"/>
                <a:ea typeface="Times New Roman" panose="02020603050405020304" pitchFamily="18" charset="0"/>
              </a:rPr>
              <a:t>to</a:t>
            </a:r>
            <a:r>
              <a:rPr lang="en-US" sz="4800" b="1" spc="-80" dirty="0">
                <a:solidFill>
                  <a:srgbClr val="1F211F"/>
                </a:solidFill>
                <a:effectLst/>
                <a:latin typeface="Times New Roman" panose="02020603050405020304" pitchFamily="18" charset="0"/>
                <a:ea typeface="Times New Roman" panose="02020603050405020304" pitchFamily="18" charset="0"/>
              </a:rPr>
              <a:t> </a:t>
            </a:r>
            <a:r>
              <a:rPr lang="en-US" sz="4800" b="1" dirty="0">
                <a:solidFill>
                  <a:srgbClr val="1F211F"/>
                </a:solidFill>
                <a:effectLst/>
                <a:latin typeface="Times New Roman" panose="02020603050405020304" pitchFamily="18" charset="0"/>
                <a:ea typeface="Times New Roman" panose="02020603050405020304" pitchFamily="18" charset="0"/>
              </a:rPr>
              <a:t>Bodily</a:t>
            </a:r>
            <a:r>
              <a:rPr lang="en-US" sz="4800" b="1" spc="-5" dirty="0">
                <a:solidFill>
                  <a:srgbClr val="1F211F"/>
                </a:solidFill>
                <a:effectLst/>
                <a:latin typeface="Times New Roman" panose="02020603050405020304" pitchFamily="18" charset="0"/>
                <a:ea typeface="Times New Roman" panose="02020603050405020304" pitchFamily="18" charset="0"/>
              </a:rPr>
              <a:t> </a:t>
            </a:r>
            <a:r>
              <a:rPr lang="en-US" sz="4800" b="1" spc="-10" dirty="0">
                <a:solidFill>
                  <a:srgbClr val="2F2F2F"/>
                </a:solidFill>
                <a:effectLst/>
                <a:latin typeface="Times New Roman" panose="02020603050405020304" pitchFamily="18" charset="0"/>
                <a:ea typeface="Times New Roman" panose="02020603050405020304" pitchFamily="18" charset="0"/>
              </a:rPr>
              <a:t>Members"</a:t>
            </a:r>
            <a:endParaRPr lang="en-IN" sz="4800" b="1" dirty="0">
              <a:effectLst/>
              <a:latin typeface="Times New Roman" panose="02020603050405020304" pitchFamily="18" charset="0"/>
              <a:ea typeface="Times New Roman" panose="02020603050405020304" pitchFamily="18" charset="0"/>
            </a:endParaRPr>
          </a:p>
          <a:p>
            <a:pPr marL="434975" marR="434975">
              <a:spcBef>
                <a:spcPts val="120"/>
              </a:spcBef>
              <a:spcAft>
                <a:spcPts val="0"/>
              </a:spcAft>
            </a:pPr>
            <a:r>
              <a:rPr lang="en-US" sz="1800" dirty="0">
                <a:solidFill>
                  <a:srgbClr val="2F2F2F"/>
                </a:solidFill>
                <a:effectLst/>
                <a:latin typeface="Times New Roman" panose="02020603050405020304" pitchFamily="18" charset="0"/>
                <a:ea typeface="Times New Roman" panose="02020603050405020304" pitchFamily="18" charset="0"/>
              </a:rPr>
              <a:t>(8</a:t>
            </a:r>
            <a:r>
              <a:rPr lang="en-US" sz="1800" spc="15"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are</a:t>
            </a:r>
            <a:r>
              <a:rPr lang="en-US" sz="1800" spc="175"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080A08"/>
                </a:solidFill>
                <a:effectLst/>
                <a:latin typeface="Times New Roman" panose="02020603050405020304" pitchFamily="18" charset="0"/>
                <a:ea typeface="Times New Roman" panose="02020603050405020304" pitchFamily="18" charset="0"/>
              </a:rPr>
              <a:t>listed </a:t>
            </a:r>
            <a:r>
              <a:rPr lang="en-US" sz="1800" dirty="0">
                <a:solidFill>
                  <a:srgbClr val="1F211F"/>
                </a:solidFill>
                <a:effectLst/>
                <a:latin typeface="Times New Roman" panose="02020603050405020304" pitchFamily="18" charset="0"/>
                <a:ea typeface="Times New Roman" panose="02020603050405020304" pitchFamily="18" charset="0"/>
              </a:rPr>
              <a:t>in</a:t>
            </a:r>
            <a:r>
              <a:rPr lang="en-US" sz="1800" spc="-15" dirty="0">
                <a:solidFill>
                  <a:srgbClr val="1F211F"/>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1</a:t>
            </a:r>
            <a:r>
              <a:rPr lang="en-US" sz="1800" spc="115"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Corinthians</a:t>
            </a:r>
            <a:r>
              <a:rPr lang="en-US" sz="1800" spc="150"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12:27-</a:t>
            </a:r>
            <a:r>
              <a:rPr lang="en-US" sz="1800" spc="-25" dirty="0">
                <a:solidFill>
                  <a:srgbClr val="2F2F2F"/>
                </a:solidFill>
                <a:effectLst/>
                <a:latin typeface="Times New Roman" panose="02020603050405020304" pitchFamily="18" charset="0"/>
                <a:ea typeface="Times New Roman" panose="02020603050405020304" pitchFamily="18" charset="0"/>
              </a:rPr>
              <a:t>28)</a:t>
            </a:r>
            <a:endParaRPr lang="en-IN" sz="1800" dirty="0">
              <a:effectLst/>
              <a:latin typeface="Times New Roman" panose="02020603050405020304" pitchFamily="18" charset="0"/>
              <a:ea typeface="Times New Roman" panose="02020603050405020304" pitchFamily="18" charset="0"/>
            </a:endParaRPr>
          </a:p>
          <a:p>
            <a:pPr>
              <a:spcBef>
                <a:spcPts val="85"/>
              </a:spcBef>
            </a:pPr>
            <a:r>
              <a:rPr lang="en-US" sz="1800" dirty="0">
                <a:effectLst/>
                <a:latin typeface="Times New Roman" panose="02020603050405020304" pitchFamily="18" charset="0"/>
                <a:ea typeface="Times New Roman" panose="02020603050405020304" pitchFamily="18" charset="0"/>
              </a:rPr>
              <a:t> </a:t>
            </a:r>
            <a:endParaRPr lang="en-IN" sz="1800" dirty="0">
              <a:effectLst/>
              <a:latin typeface="Times New Roman" panose="02020603050405020304" pitchFamily="18" charset="0"/>
              <a:ea typeface="Times New Roman" panose="02020603050405020304" pitchFamily="18" charset="0"/>
            </a:endParaRPr>
          </a:p>
          <a:p>
            <a:pPr marR="114935" lvl="0">
              <a:lnSpc>
                <a:spcPct val="102000"/>
              </a:lnSpc>
              <a:spcAft>
                <a:spcPts val="0"/>
              </a:spcAft>
              <a:buClr>
                <a:srgbClr val="2F2F2F"/>
              </a:buClr>
              <a:buSzPts val="1050"/>
              <a:tabLst>
                <a:tab pos="305435" algn="l"/>
                <a:tab pos="394970" algn="l"/>
              </a:tabLst>
            </a:pPr>
            <a:r>
              <a:rPr lang="en-US" sz="1800" spc="0" dirty="0">
                <a:solidFill>
                  <a:srgbClr val="2F2F2F"/>
                </a:solidFill>
                <a:effectLst/>
                <a:latin typeface="Times New Roman" panose="02020603050405020304" pitchFamily="18" charset="0"/>
                <a:ea typeface="Times New Roman" panose="02020603050405020304" pitchFamily="18" charset="0"/>
              </a:rPr>
              <a:t>Now</a:t>
            </a:r>
            <a:r>
              <a:rPr lang="en-US" sz="1800" spc="400" dirty="0">
                <a:solidFill>
                  <a:srgbClr val="2F2F2F"/>
                </a:solidFill>
                <a:effectLst/>
                <a:latin typeface="Times New Roman" panose="02020603050405020304" pitchFamily="18" charset="0"/>
                <a:ea typeface="Times New Roman" panose="02020603050405020304" pitchFamily="18" charset="0"/>
              </a:rPr>
              <a:t> </a:t>
            </a:r>
            <a:r>
              <a:rPr lang="en-US" sz="1800" spc="0" dirty="0">
                <a:solidFill>
                  <a:srgbClr val="2F2F2F"/>
                </a:solidFill>
                <a:effectLst/>
                <a:latin typeface="Times New Roman" panose="02020603050405020304" pitchFamily="18" charset="0"/>
                <a:ea typeface="Times New Roman" panose="02020603050405020304" pitchFamily="18" charset="0"/>
              </a:rPr>
              <a:t>ye are t</a:t>
            </a:r>
            <a:r>
              <a:rPr lang="en-US" sz="1800" spc="0" dirty="0">
                <a:solidFill>
                  <a:srgbClr val="080A08"/>
                </a:solidFill>
                <a:effectLst/>
                <a:latin typeface="Times New Roman" panose="02020603050405020304" pitchFamily="18" charset="0"/>
                <a:ea typeface="Times New Roman" panose="02020603050405020304" pitchFamily="18" charset="0"/>
              </a:rPr>
              <a:t>h</a:t>
            </a:r>
            <a:r>
              <a:rPr lang="en-US" sz="1800" spc="0" dirty="0">
                <a:solidFill>
                  <a:srgbClr val="2F2F2F"/>
                </a:solidFill>
                <a:effectLst/>
                <a:latin typeface="Times New Roman" panose="02020603050405020304" pitchFamily="18" charset="0"/>
                <a:ea typeface="Times New Roman" panose="02020603050405020304" pitchFamily="18" charset="0"/>
              </a:rPr>
              <a:t>e </a:t>
            </a:r>
            <a:r>
              <a:rPr lang="en-US" sz="1800" spc="0" dirty="0">
                <a:solidFill>
                  <a:srgbClr val="1F211F"/>
                </a:solidFill>
                <a:effectLst/>
                <a:latin typeface="Times New Roman" panose="02020603050405020304" pitchFamily="18" charset="0"/>
                <a:ea typeface="Times New Roman" panose="02020603050405020304" pitchFamily="18" charset="0"/>
              </a:rPr>
              <a:t>body </a:t>
            </a:r>
            <a:r>
              <a:rPr lang="en-US" sz="1800" spc="0" dirty="0">
                <a:solidFill>
                  <a:srgbClr val="2F2F2F"/>
                </a:solidFill>
                <a:effectLst/>
                <a:latin typeface="Times New Roman" panose="02020603050405020304" pitchFamily="18" charset="0"/>
                <a:ea typeface="Times New Roman" panose="02020603050405020304" pitchFamily="18" charset="0"/>
              </a:rPr>
              <a:t>of Christ</a:t>
            </a:r>
            <a:r>
              <a:rPr lang="en-US" sz="1800" spc="0" dirty="0">
                <a:solidFill>
                  <a:srgbClr val="464646"/>
                </a:solidFill>
                <a:effectLst/>
                <a:latin typeface="Times New Roman" panose="02020603050405020304" pitchFamily="18" charset="0"/>
                <a:ea typeface="Times New Roman" panose="02020603050405020304" pitchFamily="18" charset="0"/>
              </a:rPr>
              <a:t>,</a:t>
            </a:r>
            <a:r>
              <a:rPr lang="en-US" sz="1800" spc="-35" dirty="0">
                <a:solidFill>
                  <a:srgbClr val="464646"/>
                </a:solidFill>
                <a:effectLst/>
                <a:latin typeface="Times New Roman" panose="02020603050405020304" pitchFamily="18" charset="0"/>
                <a:ea typeface="Times New Roman" panose="02020603050405020304" pitchFamily="18" charset="0"/>
              </a:rPr>
              <a:t> </a:t>
            </a:r>
            <a:r>
              <a:rPr lang="en-US" sz="1800" spc="0" dirty="0">
                <a:solidFill>
                  <a:srgbClr val="2F2F2F"/>
                </a:solidFill>
                <a:effectLst/>
                <a:latin typeface="Times New Roman" panose="02020603050405020304" pitchFamily="18" charset="0"/>
                <a:ea typeface="Times New Roman" panose="02020603050405020304" pitchFamily="18" charset="0"/>
              </a:rPr>
              <a:t>and members in </a:t>
            </a:r>
            <a:r>
              <a:rPr lang="en-US" sz="1800" spc="-10" dirty="0">
                <a:solidFill>
                  <a:srgbClr val="1F211F"/>
                </a:solidFill>
                <a:effectLst/>
                <a:latin typeface="Times New Roman" panose="02020603050405020304" pitchFamily="18" charset="0"/>
                <a:ea typeface="Times New Roman" panose="02020603050405020304" pitchFamily="18" charset="0"/>
              </a:rPr>
              <a:t>particular.</a:t>
            </a:r>
            <a:r>
              <a:rPr lang="en-IN" dirty="0">
                <a:latin typeface="Times New Roman" panose="02020603050405020304" pitchFamily="18" charset="0"/>
                <a:ea typeface="Times New Roman" panose="02020603050405020304" pitchFamily="18" charset="0"/>
              </a:rPr>
              <a:t> </a:t>
            </a:r>
            <a:r>
              <a:rPr lang="en-US" sz="1800" spc="0" dirty="0">
                <a:solidFill>
                  <a:srgbClr val="2F2F2F"/>
                </a:solidFill>
                <a:effectLst/>
                <a:latin typeface="Times New Roman" panose="02020603050405020304" pitchFamily="18" charset="0"/>
                <a:ea typeface="Times New Roman" panose="02020603050405020304" pitchFamily="18" charset="0"/>
              </a:rPr>
              <a:t>And God </a:t>
            </a:r>
            <a:r>
              <a:rPr lang="en-US" sz="1800" spc="0" dirty="0">
                <a:solidFill>
                  <a:srgbClr val="1F211F"/>
                </a:solidFill>
                <a:effectLst/>
                <a:latin typeface="Times New Roman" panose="02020603050405020304" pitchFamily="18" charset="0"/>
                <a:ea typeface="Times New Roman" panose="02020603050405020304" pitchFamily="18" charset="0"/>
              </a:rPr>
              <a:t>hath </a:t>
            </a:r>
            <a:r>
              <a:rPr lang="en-US" sz="1800" spc="0" dirty="0">
                <a:solidFill>
                  <a:srgbClr val="2F2F2F"/>
                </a:solidFill>
                <a:effectLst/>
                <a:latin typeface="Times New Roman" panose="02020603050405020304" pitchFamily="18" charset="0"/>
                <a:ea typeface="Times New Roman" panose="02020603050405020304" pitchFamily="18" charset="0"/>
              </a:rPr>
              <a:t>set</a:t>
            </a:r>
            <a:r>
              <a:rPr lang="en-US" sz="1800" spc="-15" dirty="0">
                <a:solidFill>
                  <a:srgbClr val="2F2F2F"/>
                </a:solidFill>
                <a:effectLst/>
                <a:latin typeface="Times New Roman" panose="02020603050405020304" pitchFamily="18" charset="0"/>
                <a:ea typeface="Times New Roman" panose="02020603050405020304" pitchFamily="18" charset="0"/>
              </a:rPr>
              <a:t> </a:t>
            </a:r>
            <a:r>
              <a:rPr lang="en-US" sz="1800" spc="0" dirty="0">
                <a:solidFill>
                  <a:srgbClr val="2F2F2F"/>
                </a:solidFill>
                <a:effectLst/>
                <a:latin typeface="Times New Roman" panose="02020603050405020304" pitchFamily="18" charset="0"/>
                <a:ea typeface="Times New Roman" panose="02020603050405020304" pitchFamily="18" charset="0"/>
              </a:rPr>
              <a:t>some in </a:t>
            </a:r>
            <a:r>
              <a:rPr lang="en-US" sz="1800" spc="0" dirty="0">
                <a:solidFill>
                  <a:srgbClr val="1F211F"/>
                </a:solidFill>
                <a:effectLst/>
                <a:latin typeface="Times New Roman" panose="02020603050405020304" pitchFamily="18" charset="0"/>
                <a:ea typeface="Times New Roman" panose="02020603050405020304" pitchFamily="18" charset="0"/>
              </a:rPr>
              <a:t>the </a:t>
            </a:r>
            <a:r>
              <a:rPr lang="en-US" sz="1800" spc="0" dirty="0">
                <a:solidFill>
                  <a:srgbClr val="2F2F2F"/>
                </a:solidFill>
                <a:effectLst/>
                <a:latin typeface="Times New Roman" panose="02020603050405020304" pitchFamily="18" charset="0"/>
                <a:ea typeface="Times New Roman" panose="02020603050405020304" pitchFamily="18" charset="0"/>
              </a:rPr>
              <a:t>church,</a:t>
            </a:r>
            <a:r>
              <a:rPr lang="en-US" sz="1800" spc="-15" dirty="0">
                <a:solidFill>
                  <a:srgbClr val="2F2F2F"/>
                </a:solidFill>
                <a:effectLst/>
                <a:latin typeface="Times New Roman" panose="02020603050405020304" pitchFamily="18" charset="0"/>
                <a:ea typeface="Times New Roman" panose="02020603050405020304" pitchFamily="18" charset="0"/>
              </a:rPr>
              <a:t> </a:t>
            </a:r>
            <a:r>
              <a:rPr lang="en-US" sz="1800" spc="0" dirty="0">
                <a:solidFill>
                  <a:srgbClr val="2F2F2F"/>
                </a:solidFill>
                <a:effectLst/>
                <a:latin typeface="Times New Roman" panose="02020603050405020304" pitchFamily="18" charset="0"/>
                <a:ea typeface="Times New Roman" panose="02020603050405020304" pitchFamily="18" charset="0"/>
              </a:rPr>
              <a:t>first </a:t>
            </a:r>
            <a:r>
              <a:rPr lang="en-US" sz="1800" u="heavy" spc="0"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apostles,</a:t>
            </a:r>
            <a:r>
              <a:rPr lang="en-IN" u="heavy" dirty="0">
                <a:uFill>
                  <a:solidFill>
                    <a:srgbClr val="2F2F2F"/>
                  </a:solidFill>
                </a:uFill>
                <a:latin typeface="Times New Roman" panose="02020603050405020304" pitchFamily="18" charset="0"/>
                <a:ea typeface="Times New Roman" panose="02020603050405020304" pitchFamily="18" charset="0"/>
              </a:rPr>
              <a:t> </a:t>
            </a:r>
            <a:r>
              <a:rPr lang="en-US" sz="1800" spc="-10" dirty="0">
                <a:solidFill>
                  <a:srgbClr val="2F2F2F"/>
                </a:solidFill>
                <a:effectLst/>
                <a:latin typeface="Times New Roman" panose="02020603050405020304" pitchFamily="18" charset="0"/>
                <a:ea typeface="Times New Roman" panose="02020603050405020304" pitchFamily="18" charset="0"/>
              </a:rPr>
              <a:t>Seco</a:t>
            </a:r>
            <a:r>
              <a:rPr lang="en-US" sz="1800" spc="-10" dirty="0">
                <a:solidFill>
                  <a:srgbClr val="080A08"/>
                </a:solidFill>
                <a:effectLst/>
                <a:latin typeface="Times New Roman" panose="02020603050405020304" pitchFamily="18" charset="0"/>
                <a:ea typeface="Times New Roman" panose="02020603050405020304" pitchFamily="18" charset="0"/>
              </a:rPr>
              <a:t>nda</a:t>
            </a:r>
            <a:r>
              <a:rPr lang="en-US" sz="1800" spc="-10" dirty="0">
                <a:solidFill>
                  <a:srgbClr val="2F2F2F"/>
                </a:solidFill>
                <a:effectLst/>
                <a:latin typeface="Times New Roman" panose="02020603050405020304" pitchFamily="18" charset="0"/>
                <a:ea typeface="Times New Roman" panose="02020603050405020304" pitchFamily="18" charset="0"/>
              </a:rPr>
              <a:t>rily </a:t>
            </a:r>
            <a:r>
              <a:rPr lang="en-US" sz="1800" u="sng" spc="-10" dirty="0">
                <a:solidFill>
                  <a:srgbClr val="2F2F2F"/>
                </a:solidFill>
                <a:effectLst/>
                <a:latin typeface="Times New Roman" panose="02020603050405020304" pitchFamily="18" charset="0"/>
                <a:ea typeface="Times New Roman" panose="02020603050405020304" pitchFamily="18" charset="0"/>
              </a:rPr>
              <a:t>prophets</a:t>
            </a:r>
            <a:r>
              <a:rPr lang="en-US" sz="1800" spc="-10"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T</a:t>
            </a:r>
            <a:r>
              <a:rPr lang="en-US" sz="1800" dirty="0">
                <a:solidFill>
                  <a:srgbClr val="080A08"/>
                </a:solidFill>
                <a:effectLst/>
                <a:latin typeface="Times New Roman" panose="02020603050405020304" pitchFamily="18" charset="0"/>
                <a:ea typeface="Times New Roman" panose="02020603050405020304" pitchFamily="18" charset="0"/>
              </a:rPr>
              <a:t>h</a:t>
            </a:r>
            <a:r>
              <a:rPr lang="en-US" sz="1800" dirty="0">
                <a:solidFill>
                  <a:srgbClr val="2F2F2F"/>
                </a:solidFill>
                <a:effectLst/>
                <a:latin typeface="Times New Roman" panose="02020603050405020304" pitchFamily="18" charset="0"/>
                <a:ea typeface="Times New Roman" panose="02020603050405020304" pitchFamily="18" charset="0"/>
              </a:rPr>
              <a:t>ird</a:t>
            </a:r>
            <a:r>
              <a:rPr lang="en-US" sz="1800" dirty="0">
                <a:solidFill>
                  <a:srgbClr val="080A08"/>
                </a:solidFill>
                <a:effectLst/>
                <a:latin typeface="Times New Roman" panose="02020603050405020304" pitchFamily="18" charset="0"/>
                <a:ea typeface="Times New Roman" panose="02020603050405020304" pitchFamily="18" charset="0"/>
              </a:rPr>
              <a:t>ly</a:t>
            </a:r>
            <a:r>
              <a:rPr lang="en-US" sz="1800" spc="235" dirty="0">
                <a:solidFill>
                  <a:srgbClr val="080A08"/>
                </a:solidFill>
                <a:effectLst/>
                <a:latin typeface="Times New Roman" panose="02020603050405020304" pitchFamily="18" charset="0"/>
                <a:ea typeface="Times New Roman" panose="02020603050405020304" pitchFamily="18" charset="0"/>
              </a:rPr>
              <a:t> </a:t>
            </a:r>
            <a:r>
              <a:rPr lang="en-US" sz="1800" u="heavy"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teachers</a:t>
            </a:r>
            <a:r>
              <a:rPr lang="en-US" sz="1800"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a:t>
            </a:r>
            <a:r>
              <a:rPr lang="en-IN" dirty="0">
                <a:uFill>
                  <a:solidFill>
                    <a:srgbClr val="2F2F2F"/>
                  </a:solidFill>
                </a:uFill>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after that </a:t>
            </a:r>
            <a:r>
              <a:rPr lang="en-US" sz="1800" u="heavy"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miracles,</a:t>
            </a:r>
            <a:r>
              <a:rPr lang="en-US" sz="1800" dirty="0">
                <a:solidFill>
                  <a:srgbClr val="2F2F2F"/>
                </a:solidFill>
                <a:effectLst/>
                <a:latin typeface="Times New Roman" panose="02020603050405020304" pitchFamily="18" charset="0"/>
                <a:ea typeface="Times New Roman" panose="02020603050405020304" pitchFamily="18" charset="0"/>
              </a:rPr>
              <a:t> </a:t>
            </a:r>
            <a:r>
              <a:rPr lang="en-US" sz="1800" spc="-10" dirty="0">
                <a:solidFill>
                  <a:srgbClr val="2F2F2F"/>
                </a:solidFill>
                <a:effectLst/>
                <a:latin typeface="Times New Roman" panose="02020603050405020304" pitchFamily="18" charset="0"/>
                <a:ea typeface="Times New Roman" panose="02020603050405020304" pitchFamily="18" charset="0"/>
              </a:rPr>
              <a:t>then</a:t>
            </a:r>
            <a:r>
              <a:rPr lang="en-US" sz="1800" spc="-60" dirty="0">
                <a:solidFill>
                  <a:srgbClr val="2F2F2F"/>
                </a:solidFill>
                <a:effectLst/>
                <a:latin typeface="Times New Roman" panose="02020603050405020304" pitchFamily="18" charset="0"/>
                <a:ea typeface="Times New Roman" panose="02020603050405020304" pitchFamily="18" charset="0"/>
              </a:rPr>
              <a:t> </a:t>
            </a:r>
            <a:r>
              <a:rPr lang="en-US" sz="1800" spc="-10" dirty="0">
                <a:solidFill>
                  <a:srgbClr val="2F2F2F"/>
                </a:solidFill>
                <a:effectLst/>
                <a:latin typeface="Times New Roman" panose="02020603050405020304" pitchFamily="18" charset="0"/>
                <a:ea typeface="Times New Roman" panose="02020603050405020304" pitchFamily="18" charset="0"/>
              </a:rPr>
              <a:t>gifts</a:t>
            </a:r>
            <a:r>
              <a:rPr lang="en-US" sz="1800" spc="-60" dirty="0">
                <a:solidFill>
                  <a:srgbClr val="2F2F2F"/>
                </a:solidFill>
                <a:effectLst/>
                <a:latin typeface="Times New Roman" panose="02020603050405020304" pitchFamily="18" charset="0"/>
                <a:ea typeface="Times New Roman" panose="02020603050405020304" pitchFamily="18" charset="0"/>
              </a:rPr>
              <a:t> </a:t>
            </a:r>
            <a:r>
              <a:rPr lang="en-US" sz="1800" spc="-10" dirty="0">
                <a:solidFill>
                  <a:srgbClr val="2F2F2F"/>
                </a:solidFill>
                <a:effectLst/>
                <a:latin typeface="Times New Roman" panose="02020603050405020304" pitchFamily="18" charset="0"/>
                <a:ea typeface="Times New Roman" panose="02020603050405020304" pitchFamily="18" charset="0"/>
              </a:rPr>
              <a:t>of’</a:t>
            </a:r>
            <a:r>
              <a:rPr lang="en-US" spc="-65" dirty="0">
                <a:solidFill>
                  <a:srgbClr val="2F2F2F"/>
                </a:solidFill>
                <a:latin typeface="Times New Roman" panose="02020603050405020304" pitchFamily="18" charset="0"/>
                <a:ea typeface="Times New Roman" panose="02020603050405020304" pitchFamily="18" charset="0"/>
              </a:rPr>
              <a:t> </a:t>
            </a:r>
            <a:r>
              <a:rPr lang="en-US" sz="1800" u="heavy" spc="-10" dirty="0">
                <a:solidFill>
                  <a:srgbClr val="1F211F"/>
                </a:solidFill>
                <a:effectLst/>
                <a:uFill>
                  <a:solidFill>
                    <a:srgbClr val="464646"/>
                  </a:solidFill>
                </a:uFill>
                <a:latin typeface="Times New Roman" panose="02020603050405020304" pitchFamily="18" charset="0"/>
                <a:ea typeface="Times New Roman" panose="02020603050405020304" pitchFamily="18" charset="0"/>
              </a:rPr>
              <a:t>healing</a:t>
            </a:r>
            <a:r>
              <a:rPr lang="en-US" sz="1800" u="heavy" spc="-10" dirty="0">
                <a:solidFill>
                  <a:srgbClr val="464646"/>
                </a:solidFill>
                <a:effectLst/>
                <a:uFill>
                  <a:solidFill>
                    <a:srgbClr val="464646"/>
                  </a:solidFill>
                </a:uFill>
                <a:latin typeface="Times New Roman" panose="02020603050405020304" pitchFamily="18" charset="0"/>
                <a:ea typeface="Times New Roman" panose="02020603050405020304" pitchFamily="18" charset="0"/>
              </a:rPr>
              <a:t>s,</a:t>
            </a:r>
            <a:r>
              <a:rPr lang="en-US" sz="1800" spc="-10" dirty="0">
                <a:solidFill>
                  <a:srgbClr val="464646"/>
                </a:solidFill>
                <a:effectLst/>
                <a:latin typeface="Times New Roman" panose="02020603050405020304" pitchFamily="18" charset="0"/>
                <a:ea typeface="Times New Roman" panose="02020603050405020304" pitchFamily="18" charset="0"/>
              </a:rPr>
              <a:t> </a:t>
            </a:r>
            <a:r>
              <a:rPr lang="en-US" sz="1800" b="1" u="heavy" spc="-10" dirty="0">
                <a:solidFill>
                  <a:srgbClr val="1F211F"/>
                </a:solidFill>
                <a:effectLst/>
                <a:uFill>
                  <a:solidFill>
                    <a:srgbClr val="464646"/>
                  </a:solidFill>
                </a:uFill>
                <a:latin typeface="Times New Roman" panose="02020603050405020304" pitchFamily="18" charset="0"/>
                <a:ea typeface="Times New Roman" panose="02020603050405020304" pitchFamily="18" charset="0"/>
              </a:rPr>
              <a:t>helps</a:t>
            </a:r>
            <a:r>
              <a:rPr lang="en-US" sz="1800" spc="-10" dirty="0">
                <a:solidFill>
                  <a:srgbClr val="464646"/>
                </a:solidFill>
                <a:effectLst/>
                <a:latin typeface="Times New Roman" panose="02020603050405020304" pitchFamily="18" charset="0"/>
                <a:ea typeface="Times New Roman" panose="02020603050405020304" pitchFamily="18" charset="0"/>
              </a:rPr>
              <a:t>, </a:t>
            </a:r>
            <a:r>
              <a:rPr lang="en-US" sz="1800" u="heavy" spc="-10"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governments,</a:t>
            </a:r>
            <a:r>
              <a:rPr lang="en-IN" spc="-10" dirty="0">
                <a:latin typeface="Times New Roman" panose="02020603050405020304" pitchFamily="18" charset="0"/>
                <a:ea typeface="Times New Roman" panose="02020603050405020304" pitchFamily="18" charset="0"/>
              </a:rPr>
              <a:t> </a:t>
            </a:r>
            <a:r>
              <a:rPr lang="en-US" sz="1800" u="heavy"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diversities of tongues</a:t>
            </a:r>
            <a:r>
              <a:rPr lang="en-US" sz="1800" u="heavy" spc="-25"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a:t>
            </a:r>
            <a:endParaRPr lang="en-IN"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038602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1566153"/>
            <a:ext cx="8561747" cy="1605065"/>
          </a:xfrm>
        </p:spPr>
        <p:txBody>
          <a:bodyPr>
            <a:normAutofit/>
          </a:bodyPr>
          <a:lstStyle/>
          <a:p>
            <a:r>
              <a:rPr lang="en-US" sz="4800" dirty="0"/>
              <a:t>Four Lists of “Gifts” found in the Bible</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68096" y="2983796"/>
            <a:ext cx="12260096" cy="3261352"/>
          </a:xfrm>
        </p:spPr>
        <p:txBody>
          <a:bodyPr>
            <a:normAutofit lnSpcReduction="10000"/>
          </a:bodyPr>
          <a:lstStyle/>
          <a:p>
            <a:pPr marL="5080" marR="3175">
              <a:spcBef>
                <a:spcPts val="445"/>
              </a:spcBef>
              <a:spcAft>
                <a:spcPts val="0"/>
              </a:spcAft>
            </a:pPr>
            <a:r>
              <a:rPr lang="en-US" sz="2200" b="1" dirty="0">
                <a:solidFill>
                  <a:srgbClr val="2F2F2F"/>
                </a:solidFill>
                <a:effectLst/>
                <a:latin typeface="Times New Roman" panose="02020603050405020304" pitchFamily="18" charset="0"/>
                <a:ea typeface="Times New Roman" panose="02020603050405020304" pitchFamily="18" charset="0"/>
              </a:rPr>
              <a:t>"Office</a:t>
            </a:r>
            <a:r>
              <a:rPr lang="en-US" sz="2200" b="1" spc="-50" dirty="0">
                <a:solidFill>
                  <a:srgbClr val="2F2F2F"/>
                </a:solidFill>
                <a:effectLst/>
                <a:latin typeface="Times New Roman" panose="02020603050405020304" pitchFamily="18" charset="0"/>
                <a:ea typeface="Times New Roman" panose="02020603050405020304" pitchFamily="18" charset="0"/>
              </a:rPr>
              <a:t> </a:t>
            </a:r>
            <a:r>
              <a:rPr lang="en-US" sz="2200" b="1" spc="-10" dirty="0">
                <a:solidFill>
                  <a:srgbClr val="1F211F"/>
                </a:solidFill>
                <a:effectLst/>
                <a:latin typeface="Times New Roman" panose="02020603050405020304" pitchFamily="18" charset="0"/>
                <a:ea typeface="Times New Roman" panose="02020603050405020304" pitchFamily="18" charset="0"/>
              </a:rPr>
              <a:t>Gifts"</a:t>
            </a:r>
            <a:endParaRPr lang="en-IN" sz="2200" b="1" dirty="0">
              <a:effectLst/>
              <a:latin typeface="Times New Roman" panose="02020603050405020304" pitchFamily="18" charset="0"/>
              <a:ea typeface="Times New Roman" panose="02020603050405020304" pitchFamily="18" charset="0"/>
            </a:endParaRPr>
          </a:p>
          <a:p>
            <a:pPr marL="5080">
              <a:spcBef>
                <a:spcPts val="195"/>
              </a:spcBef>
              <a:spcAft>
                <a:spcPts val="0"/>
              </a:spcAft>
            </a:pPr>
            <a:r>
              <a:rPr lang="en-US" sz="1800" dirty="0">
                <a:solidFill>
                  <a:srgbClr val="2F2F2F"/>
                </a:solidFill>
                <a:effectLst/>
                <a:latin typeface="Times New Roman" panose="02020603050405020304" pitchFamily="18" charset="0"/>
                <a:ea typeface="Times New Roman" panose="02020603050405020304" pitchFamily="18" charset="0"/>
              </a:rPr>
              <a:t>(7 are</a:t>
            </a:r>
            <a:r>
              <a:rPr lang="en-US" sz="1800" spc="245"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listed</a:t>
            </a:r>
            <a:r>
              <a:rPr lang="en-US" sz="1800" spc="115"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1F211F"/>
                </a:solidFill>
                <a:effectLst/>
                <a:latin typeface="Times New Roman" panose="02020603050405020304" pitchFamily="18" charset="0"/>
                <a:ea typeface="Times New Roman" panose="02020603050405020304" pitchFamily="18" charset="0"/>
              </a:rPr>
              <a:t>in</a:t>
            </a:r>
            <a:r>
              <a:rPr lang="en-US" sz="1800" spc="95" dirty="0">
                <a:solidFill>
                  <a:srgbClr val="1F211F"/>
                </a:solidFill>
                <a:effectLst/>
                <a:latin typeface="Times New Roman" panose="02020603050405020304" pitchFamily="18" charset="0"/>
                <a:ea typeface="Times New Roman" panose="02020603050405020304" pitchFamily="18" charset="0"/>
              </a:rPr>
              <a:t> </a:t>
            </a:r>
            <a:r>
              <a:rPr lang="en-US" sz="1800" dirty="0">
                <a:solidFill>
                  <a:srgbClr val="1F211F"/>
                </a:solidFill>
                <a:effectLst/>
                <a:latin typeface="Times New Roman" panose="02020603050405020304" pitchFamily="18" charset="0"/>
                <a:ea typeface="Times New Roman" panose="02020603050405020304" pitchFamily="18" charset="0"/>
              </a:rPr>
              <a:t>Roman</a:t>
            </a:r>
            <a:r>
              <a:rPr lang="en-US" sz="1800" dirty="0">
                <a:solidFill>
                  <a:srgbClr val="464646"/>
                </a:solidFill>
                <a:effectLst/>
                <a:latin typeface="Times New Roman" panose="02020603050405020304" pitchFamily="18" charset="0"/>
                <a:ea typeface="Times New Roman" panose="02020603050405020304" pitchFamily="18" charset="0"/>
              </a:rPr>
              <a:t>s</a:t>
            </a:r>
            <a:r>
              <a:rPr lang="en-US" sz="1800" spc="55" dirty="0">
                <a:solidFill>
                  <a:srgbClr val="464646"/>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12:4-</a:t>
            </a:r>
            <a:r>
              <a:rPr lang="en-US" sz="1800" spc="-35" dirty="0">
                <a:solidFill>
                  <a:srgbClr val="2F2F2F"/>
                </a:solidFill>
                <a:effectLst/>
                <a:latin typeface="Times New Roman" panose="02020603050405020304" pitchFamily="18" charset="0"/>
                <a:ea typeface="Times New Roman" panose="02020603050405020304" pitchFamily="18" charset="0"/>
              </a:rPr>
              <a:t>8)</a:t>
            </a:r>
            <a:endParaRPr lang="en-IN" sz="1800" dirty="0">
              <a:effectLst/>
              <a:latin typeface="Times New Roman" panose="02020603050405020304" pitchFamily="18" charset="0"/>
              <a:ea typeface="Times New Roman" panose="02020603050405020304" pitchFamily="18" charset="0"/>
            </a:endParaRPr>
          </a:p>
          <a:p>
            <a:pPr>
              <a:spcBef>
                <a:spcPts val="175"/>
              </a:spcBef>
            </a:pPr>
            <a:r>
              <a:rPr lang="en-US" sz="1800" dirty="0">
                <a:effectLst/>
                <a:latin typeface="Times New Roman" panose="02020603050405020304" pitchFamily="18" charset="0"/>
                <a:ea typeface="Times New Roman" panose="02020603050405020304" pitchFamily="18" charset="0"/>
              </a:rPr>
              <a:t> </a:t>
            </a:r>
          </a:p>
          <a:p>
            <a:pPr>
              <a:spcBef>
                <a:spcPts val="175"/>
              </a:spcBef>
            </a:pPr>
            <a:r>
              <a:rPr lang="en-US" sz="1800" dirty="0">
                <a:solidFill>
                  <a:srgbClr val="2F2F2F"/>
                </a:solidFill>
                <a:effectLst/>
                <a:latin typeface="Times New Roman" panose="02020603050405020304" pitchFamily="18" charset="0"/>
                <a:ea typeface="Times New Roman" panose="02020603050405020304" pitchFamily="18" charset="0"/>
              </a:rPr>
              <a:t>For</a:t>
            </a:r>
            <a:r>
              <a:rPr lang="en-US" sz="1800" spc="-25"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as we</a:t>
            </a:r>
            <a:r>
              <a:rPr lang="en-US" sz="1800" spc="-10"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1F211F"/>
                </a:solidFill>
                <a:effectLst/>
                <a:latin typeface="Times New Roman" panose="02020603050405020304" pitchFamily="18" charset="0"/>
                <a:ea typeface="Times New Roman" panose="02020603050405020304" pitchFamily="18" charset="0"/>
              </a:rPr>
              <a:t>have many members</a:t>
            </a:r>
            <a:r>
              <a:rPr lang="en-US" sz="1800" spc="-5" dirty="0">
                <a:solidFill>
                  <a:srgbClr val="1F211F"/>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in</a:t>
            </a:r>
            <a:r>
              <a:rPr lang="en-US" sz="1800" spc="-5"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one </a:t>
            </a:r>
            <a:r>
              <a:rPr lang="en-US" sz="1800" dirty="0">
                <a:solidFill>
                  <a:srgbClr val="1F211F"/>
                </a:solidFill>
                <a:effectLst/>
                <a:latin typeface="Times New Roman" panose="02020603050405020304" pitchFamily="18" charset="0"/>
                <a:ea typeface="Times New Roman" panose="02020603050405020304" pitchFamily="18" charset="0"/>
              </a:rPr>
              <a:t>body</a:t>
            </a:r>
            <a:r>
              <a:rPr lang="en-US" sz="1800" dirty="0">
                <a:solidFill>
                  <a:srgbClr val="464646"/>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and all </a:t>
            </a:r>
            <a:r>
              <a:rPr lang="en-US" sz="1800" dirty="0">
                <a:solidFill>
                  <a:srgbClr val="1F211F"/>
                </a:solidFill>
                <a:effectLst/>
                <a:latin typeface="Times New Roman" panose="02020603050405020304" pitchFamily="18" charset="0"/>
                <a:ea typeface="Times New Roman" panose="02020603050405020304" pitchFamily="18" charset="0"/>
              </a:rPr>
              <a:t>member</a:t>
            </a:r>
            <a:r>
              <a:rPr lang="en-US" sz="1800" spc="400" dirty="0">
                <a:solidFill>
                  <a:srgbClr val="1F211F"/>
                </a:solidFill>
                <a:effectLst/>
                <a:latin typeface="Times New Roman" panose="02020603050405020304" pitchFamily="18" charset="0"/>
                <a:ea typeface="Times New Roman" panose="02020603050405020304" pitchFamily="18" charset="0"/>
              </a:rPr>
              <a:t> </a:t>
            </a:r>
            <a:r>
              <a:rPr lang="en-US" sz="1800" dirty="0">
                <a:solidFill>
                  <a:srgbClr val="1F211F"/>
                </a:solidFill>
                <a:effectLst/>
                <a:latin typeface="Times New Roman" panose="02020603050405020304" pitchFamily="18" charset="0"/>
                <a:ea typeface="Times New Roman" panose="02020603050405020304" pitchFamily="18" charset="0"/>
              </a:rPr>
              <a:t>have not </a:t>
            </a:r>
            <a:r>
              <a:rPr lang="en-US" sz="1800" dirty="0">
                <a:solidFill>
                  <a:srgbClr val="2F2F2F"/>
                </a:solidFill>
                <a:effectLst/>
                <a:latin typeface="Times New Roman" panose="02020603050405020304" pitchFamily="18" charset="0"/>
                <a:ea typeface="Times New Roman" panose="02020603050405020304" pitchFamily="18" charset="0"/>
              </a:rPr>
              <a:t>the same office: So we, being many,</a:t>
            </a:r>
            <a:r>
              <a:rPr lang="en-US" sz="1800" spc="200"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are one </a:t>
            </a:r>
            <a:r>
              <a:rPr lang="en-US" sz="1800" dirty="0">
                <a:solidFill>
                  <a:srgbClr val="1F211F"/>
                </a:solidFill>
                <a:effectLst/>
                <a:latin typeface="Times New Roman" panose="02020603050405020304" pitchFamily="18" charset="0"/>
                <a:ea typeface="Times New Roman" panose="02020603050405020304" pitchFamily="18" charset="0"/>
              </a:rPr>
              <a:t>body </a:t>
            </a:r>
            <a:r>
              <a:rPr lang="en-US" sz="1800" dirty="0">
                <a:solidFill>
                  <a:srgbClr val="2F2F2F"/>
                </a:solidFill>
                <a:effectLst/>
                <a:latin typeface="Times New Roman" panose="02020603050405020304" pitchFamily="18" charset="0"/>
                <a:ea typeface="Times New Roman" panose="02020603050405020304" pitchFamily="18" charset="0"/>
              </a:rPr>
              <a:t>in Christ,</a:t>
            </a:r>
            <a:r>
              <a:rPr lang="en-US" sz="1800" spc="-90"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and every one </a:t>
            </a:r>
            <a:r>
              <a:rPr lang="en-US" sz="1800" dirty="0">
                <a:solidFill>
                  <a:srgbClr val="1F211F"/>
                </a:solidFill>
                <a:effectLst/>
                <a:latin typeface="Times New Roman" panose="02020603050405020304" pitchFamily="18" charset="0"/>
                <a:ea typeface="Times New Roman" panose="02020603050405020304" pitchFamily="18" charset="0"/>
              </a:rPr>
              <a:t>members </a:t>
            </a:r>
            <a:r>
              <a:rPr lang="en-US" sz="1800" dirty="0">
                <a:solidFill>
                  <a:srgbClr val="2F2F2F"/>
                </a:solidFill>
                <a:effectLst/>
                <a:latin typeface="Times New Roman" panose="02020603050405020304" pitchFamily="18" charset="0"/>
                <a:ea typeface="Times New Roman" panose="02020603050405020304" pitchFamily="18" charset="0"/>
              </a:rPr>
              <a:t>one of another.</a:t>
            </a:r>
            <a:r>
              <a:rPr lang="en-IN" dirty="0">
                <a:latin typeface="Times New Roman" panose="02020603050405020304" pitchFamily="18" charset="0"/>
                <a:ea typeface="Times New Roman" panose="02020603050405020304" pitchFamily="18" charset="0"/>
              </a:rPr>
              <a:t> </a:t>
            </a:r>
            <a:r>
              <a:rPr lang="en-US" sz="1800" spc="0" dirty="0">
                <a:solidFill>
                  <a:srgbClr val="2F2F2F"/>
                </a:solidFill>
                <a:effectLst/>
                <a:latin typeface="Times New Roman" panose="02020603050405020304" pitchFamily="18" charset="0"/>
                <a:ea typeface="Times New Roman" panose="02020603050405020304" pitchFamily="18" charset="0"/>
              </a:rPr>
              <a:t>Having </a:t>
            </a:r>
            <a:r>
              <a:rPr lang="en-US" sz="1800" spc="0" dirty="0">
                <a:solidFill>
                  <a:srgbClr val="1F211F"/>
                </a:solidFill>
                <a:effectLst/>
                <a:latin typeface="Times New Roman" panose="02020603050405020304" pitchFamily="18" charset="0"/>
                <a:ea typeface="Times New Roman" panose="02020603050405020304" pitchFamily="18" charset="0"/>
              </a:rPr>
              <a:t>then </a:t>
            </a:r>
            <a:r>
              <a:rPr lang="en-US" sz="1800" spc="0" dirty="0">
                <a:solidFill>
                  <a:srgbClr val="2F2F2F"/>
                </a:solidFill>
                <a:effectLst/>
                <a:latin typeface="Times New Roman" panose="02020603050405020304" pitchFamily="18" charset="0"/>
                <a:ea typeface="Times New Roman" panose="02020603050405020304" pitchFamily="18" charset="0"/>
              </a:rPr>
              <a:t>gifts differing </a:t>
            </a:r>
            <a:r>
              <a:rPr lang="en-US" sz="1800" spc="0" dirty="0">
                <a:solidFill>
                  <a:srgbClr val="1F211F"/>
                </a:solidFill>
                <a:effectLst/>
                <a:latin typeface="Times New Roman" panose="02020603050405020304" pitchFamily="18" charset="0"/>
                <a:ea typeface="Times New Roman" panose="02020603050405020304" pitchFamily="18" charset="0"/>
              </a:rPr>
              <a:t>according </a:t>
            </a:r>
            <a:r>
              <a:rPr lang="en-US" sz="1800" spc="0" dirty="0">
                <a:solidFill>
                  <a:srgbClr val="2F2F2F"/>
                </a:solidFill>
                <a:effectLst/>
                <a:latin typeface="Times New Roman" panose="02020603050405020304" pitchFamily="18" charset="0"/>
                <a:ea typeface="Times New Roman" panose="02020603050405020304" pitchFamily="18" charset="0"/>
              </a:rPr>
              <a:t>to the grace </a:t>
            </a:r>
            <a:r>
              <a:rPr lang="en-US" sz="1800" spc="0" dirty="0">
                <a:solidFill>
                  <a:srgbClr val="1F211F"/>
                </a:solidFill>
                <a:effectLst/>
                <a:latin typeface="Times New Roman" panose="02020603050405020304" pitchFamily="18" charset="0"/>
                <a:ea typeface="Times New Roman" panose="02020603050405020304" pitchFamily="18" charset="0"/>
              </a:rPr>
              <a:t>that </a:t>
            </a:r>
            <a:r>
              <a:rPr lang="en-US" sz="1800" spc="0" dirty="0">
                <a:solidFill>
                  <a:srgbClr val="2F2F2F"/>
                </a:solidFill>
                <a:effectLst/>
                <a:latin typeface="Times New Roman" panose="02020603050405020304" pitchFamily="18" charset="0"/>
                <a:ea typeface="Times New Roman" panose="02020603050405020304" pitchFamily="18" charset="0"/>
              </a:rPr>
              <a:t>is</a:t>
            </a:r>
            <a:r>
              <a:rPr lang="en-US" sz="1800" spc="-25" dirty="0">
                <a:solidFill>
                  <a:srgbClr val="2F2F2F"/>
                </a:solidFill>
                <a:effectLst/>
                <a:latin typeface="Times New Roman" panose="02020603050405020304" pitchFamily="18" charset="0"/>
                <a:ea typeface="Times New Roman" panose="02020603050405020304" pitchFamily="18" charset="0"/>
              </a:rPr>
              <a:t> </a:t>
            </a:r>
            <a:r>
              <a:rPr lang="en-US" sz="1800" spc="0" dirty="0">
                <a:solidFill>
                  <a:srgbClr val="2F2F2F"/>
                </a:solidFill>
                <a:effectLst/>
                <a:latin typeface="Times New Roman" panose="02020603050405020304" pitchFamily="18" charset="0"/>
                <a:ea typeface="Times New Roman" panose="02020603050405020304" pitchFamily="18" charset="0"/>
              </a:rPr>
              <a:t>given </a:t>
            </a:r>
            <a:r>
              <a:rPr lang="en-US" sz="1800" spc="0" dirty="0">
                <a:solidFill>
                  <a:srgbClr val="1F211F"/>
                </a:solidFill>
                <a:effectLst/>
                <a:latin typeface="Times New Roman" panose="02020603050405020304" pitchFamily="18" charset="0"/>
                <a:ea typeface="Times New Roman" panose="02020603050405020304" pitchFamily="18" charset="0"/>
              </a:rPr>
              <a:t>to us,</a:t>
            </a:r>
            <a:r>
              <a:rPr lang="en-US" sz="1800" spc="-5" dirty="0">
                <a:solidFill>
                  <a:srgbClr val="1F211F"/>
                </a:solidFill>
                <a:effectLst/>
                <a:latin typeface="Times New Roman" panose="02020603050405020304" pitchFamily="18" charset="0"/>
                <a:ea typeface="Times New Roman" panose="02020603050405020304" pitchFamily="18" charset="0"/>
              </a:rPr>
              <a:t> </a:t>
            </a:r>
            <a:r>
              <a:rPr lang="en-US" sz="1800" spc="0" dirty="0">
                <a:solidFill>
                  <a:srgbClr val="2F2F2F"/>
                </a:solidFill>
                <a:effectLst/>
                <a:latin typeface="Times New Roman" panose="02020603050405020304" pitchFamily="18" charset="0"/>
                <a:ea typeface="Times New Roman" panose="02020603050405020304" pitchFamily="18" charset="0"/>
              </a:rPr>
              <a:t>whether </a:t>
            </a:r>
            <a:r>
              <a:rPr lang="en-US" sz="1800" b="1" u="heavy" spc="0"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prophecy</a:t>
            </a:r>
            <a:r>
              <a:rPr lang="en-US" sz="1800" spc="0" dirty="0">
                <a:solidFill>
                  <a:srgbClr val="464646"/>
                </a:solidFill>
                <a:effectLst/>
                <a:latin typeface="Times New Roman" panose="02020603050405020304" pitchFamily="18" charset="0"/>
                <a:ea typeface="Times New Roman" panose="02020603050405020304" pitchFamily="18" charset="0"/>
              </a:rPr>
              <a:t>,</a:t>
            </a:r>
            <a:r>
              <a:rPr lang="en-US" sz="1800" spc="-5" dirty="0">
                <a:solidFill>
                  <a:srgbClr val="464646"/>
                </a:solidFill>
                <a:effectLst/>
                <a:latin typeface="Times New Roman" panose="02020603050405020304" pitchFamily="18" charset="0"/>
                <a:ea typeface="Times New Roman" panose="02020603050405020304" pitchFamily="18" charset="0"/>
              </a:rPr>
              <a:t> </a:t>
            </a:r>
            <a:r>
              <a:rPr lang="en-US" sz="1800" spc="0" dirty="0">
                <a:solidFill>
                  <a:srgbClr val="1F211F"/>
                </a:solidFill>
                <a:effectLst/>
                <a:latin typeface="Times New Roman" panose="02020603050405020304" pitchFamily="18" charset="0"/>
                <a:ea typeface="Times New Roman" panose="02020603050405020304" pitchFamily="18" charset="0"/>
              </a:rPr>
              <a:t>let </a:t>
            </a:r>
            <a:r>
              <a:rPr lang="en-US" sz="1800" spc="0" dirty="0">
                <a:solidFill>
                  <a:srgbClr val="2F2F2F"/>
                </a:solidFill>
                <a:effectLst/>
                <a:latin typeface="Times New Roman" panose="02020603050405020304" pitchFamily="18" charset="0"/>
                <a:ea typeface="Times New Roman" panose="02020603050405020304" pitchFamily="18" charset="0"/>
              </a:rPr>
              <a:t>us </a:t>
            </a:r>
            <a:r>
              <a:rPr lang="en-US" sz="1800" spc="0" dirty="0">
                <a:solidFill>
                  <a:srgbClr val="080A08"/>
                </a:solidFill>
                <a:effectLst/>
                <a:latin typeface="Times New Roman" panose="02020603050405020304" pitchFamily="18" charset="0"/>
                <a:ea typeface="Times New Roman" panose="02020603050405020304" pitchFamily="18" charset="0"/>
              </a:rPr>
              <a:t>prophesy </a:t>
            </a:r>
            <a:r>
              <a:rPr lang="en-US" sz="1800" spc="0" dirty="0">
                <a:solidFill>
                  <a:srgbClr val="1F211F"/>
                </a:solidFill>
                <a:effectLst/>
                <a:latin typeface="Times New Roman" panose="02020603050405020304" pitchFamily="18" charset="0"/>
                <a:ea typeface="Times New Roman" panose="02020603050405020304" pitchFamily="18" charset="0"/>
              </a:rPr>
              <a:t>according to the proportion of </a:t>
            </a:r>
            <a:r>
              <a:rPr lang="en-US" sz="1800" spc="-10" dirty="0">
                <a:solidFill>
                  <a:srgbClr val="2F2F2F"/>
                </a:solidFill>
                <a:effectLst/>
                <a:latin typeface="Times New Roman" panose="02020603050405020304" pitchFamily="18" charset="0"/>
                <a:ea typeface="Times New Roman" panose="02020603050405020304" pitchFamily="18" charset="0"/>
              </a:rPr>
              <a:t>faith</a:t>
            </a:r>
            <a:r>
              <a:rPr lang="en-US" sz="1800" b="1" spc="-10" dirty="0">
                <a:solidFill>
                  <a:srgbClr val="2F2F2F"/>
                </a:solidFill>
                <a:effectLst/>
                <a:latin typeface="Times New Roman" panose="02020603050405020304" pitchFamily="18" charset="0"/>
                <a:ea typeface="Times New Roman" panose="02020603050405020304" pitchFamily="18" charset="0"/>
              </a:rPr>
              <a:t>; </a:t>
            </a:r>
            <a:r>
              <a:rPr lang="en-US" sz="1800" spc="0" dirty="0">
                <a:solidFill>
                  <a:srgbClr val="1F211F"/>
                </a:solidFill>
                <a:effectLst/>
                <a:latin typeface="Times New Roman" panose="02020603050405020304" pitchFamily="18" charset="0"/>
                <a:ea typeface="Times New Roman" panose="02020603050405020304" pitchFamily="18" charset="0"/>
              </a:rPr>
              <a:t>Or </a:t>
            </a:r>
            <a:r>
              <a:rPr lang="en-US" sz="1800" b="1" u="heavy" spc="0"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ministry</a:t>
            </a:r>
            <a:r>
              <a:rPr lang="en-US" sz="1800" u="heavy" spc="0"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a:t>
            </a:r>
            <a:r>
              <a:rPr lang="en-US" sz="1800" spc="-10" dirty="0">
                <a:solidFill>
                  <a:srgbClr val="2F2F2F"/>
                </a:solidFill>
                <a:effectLst/>
                <a:latin typeface="Times New Roman" panose="02020603050405020304" pitchFamily="18" charset="0"/>
                <a:ea typeface="Times New Roman" panose="02020603050405020304" pitchFamily="18" charset="0"/>
              </a:rPr>
              <a:t> </a:t>
            </a:r>
            <a:r>
              <a:rPr lang="en-US" sz="1800" spc="0" dirty="0">
                <a:solidFill>
                  <a:srgbClr val="1F211F"/>
                </a:solidFill>
                <a:effectLst/>
                <a:latin typeface="Times New Roman" panose="02020603050405020304" pitchFamily="18" charset="0"/>
                <a:ea typeface="Times New Roman" panose="02020603050405020304" pitchFamily="18" charset="0"/>
              </a:rPr>
              <a:t>let us </a:t>
            </a:r>
            <a:r>
              <a:rPr lang="en-US" sz="1800" spc="0" dirty="0">
                <a:solidFill>
                  <a:srgbClr val="2F2F2F"/>
                </a:solidFill>
                <a:effectLst/>
                <a:latin typeface="Times New Roman" panose="02020603050405020304" pitchFamily="18" charset="0"/>
                <a:ea typeface="Times New Roman" panose="02020603050405020304" pitchFamily="18" charset="0"/>
              </a:rPr>
              <a:t>wait</a:t>
            </a:r>
            <a:r>
              <a:rPr lang="en-US" sz="1800" spc="-10" dirty="0">
                <a:solidFill>
                  <a:srgbClr val="2F2F2F"/>
                </a:solidFill>
                <a:effectLst/>
                <a:latin typeface="Times New Roman" panose="02020603050405020304" pitchFamily="18" charset="0"/>
                <a:ea typeface="Times New Roman" panose="02020603050405020304" pitchFamily="18" charset="0"/>
              </a:rPr>
              <a:t> </a:t>
            </a:r>
            <a:r>
              <a:rPr lang="en-US" sz="1800" spc="0" dirty="0">
                <a:solidFill>
                  <a:srgbClr val="2F2F2F"/>
                </a:solidFill>
                <a:effectLst/>
                <a:latin typeface="Times New Roman" panose="02020603050405020304" pitchFamily="18" charset="0"/>
                <a:ea typeface="Times New Roman" panose="02020603050405020304" pitchFamily="18" charset="0"/>
              </a:rPr>
              <a:t>on our ministering: or </a:t>
            </a:r>
            <a:r>
              <a:rPr lang="en-US" sz="1800" spc="0" dirty="0">
                <a:solidFill>
                  <a:srgbClr val="1F211F"/>
                </a:solidFill>
                <a:effectLst/>
                <a:latin typeface="Times New Roman" panose="02020603050405020304" pitchFamily="18" charset="0"/>
                <a:ea typeface="Times New Roman" panose="02020603050405020304" pitchFamily="18" charset="0"/>
              </a:rPr>
              <a:t>he </a:t>
            </a:r>
            <a:r>
              <a:rPr lang="en-US" sz="1800" spc="0" dirty="0">
                <a:solidFill>
                  <a:srgbClr val="2F2F2F"/>
                </a:solidFill>
                <a:effectLst/>
                <a:latin typeface="Times New Roman" panose="02020603050405020304" pitchFamily="18" charset="0"/>
                <a:ea typeface="Times New Roman" panose="02020603050405020304" pitchFamily="18" charset="0"/>
              </a:rPr>
              <a:t>that </a:t>
            </a:r>
            <a:r>
              <a:rPr lang="en-US" sz="1800" b="1" u="heavy" spc="0" dirty="0">
                <a:solidFill>
                  <a:srgbClr val="1F211F"/>
                </a:solidFill>
                <a:effectLst/>
                <a:uFill>
                  <a:solidFill>
                    <a:srgbClr val="464646"/>
                  </a:solidFill>
                </a:uFill>
                <a:latin typeface="Times New Roman" panose="02020603050405020304" pitchFamily="18" charset="0"/>
                <a:ea typeface="Times New Roman" panose="02020603050405020304" pitchFamily="18" charset="0"/>
              </a:rPr>
              <a:t>teaches</a:t>
            </a:r>
            <a:r>
              <a:rPr lang="en-US" sz="1800" spc="0" dirty="0">
                <a:solidFill>
                  <a:srgbClr val="464646"/>
                </a:solidFill>
                <a:effectLst/>
                <a:latin typeface="Times New Roman" panose="02020603050405020304" pitchFamily="18" charset="0"/>
                <a:ea typeface="Times New Roman" panose="02020603050405020304" pitchFamily="18" charset="0"/>
              </a:rPr>
              <a:t>, </a:t>
            </a:r>
            <a:r>
              <a:rPr lang="en-US" sz="1800" spc="0" dirty="0">
                <a:solidFill>
                  <a:srgbClr val="2F2F2F"/>
                </a:solidFill>
                <a:effectLst/>
                <a:latin typeface="Times New Roman" panose="02020603050405020304" pitchFamily="18" charset="0"/>
                <a:ea typeface="Times New Roman" panose="02020603050405020304" pitchFamily="18" charset="0"/>
              </a:rPr>
              <a:t>on </a:t>
            </a:r>
            <a:r>
              <a:rPr lang="en-US" sz="1800" spc="0" dirty="0">
                <a:solidFill>
                  <a:srgbClr val="1F211F"/>
                </a:solidFill>
                <a:effectLst/>
                <a:latin typeface="Times New Roman" panose="02020603050405020304" pitchFamily="18" charset="0"/>
                <a:ea typeface="Times New Roman" panose="02020603050405020304" pitchFamily="18" charset="0"/>
              </a:rPr>
              <a:t>teaching;</a:t>
            </a:r>
            <a:r>
              <a:rPr lang="en-IN" dirty="0">
                <a:latin typeface="Times New Roman" panose="02020603050405020304" pitchFamily="18" charset="0"/>
                <a:ea typeface="Times New Roman" panose="02020603050405020304" pitchFamily="18" charset="0"/>
              </a:rPr>
              <a:t> </a:t>
            </a:r>
            <a:r>
              <a:rPr lang="en-US" sz="1800" spc="0" dirty="0">
                <a:solidFill>
                  <a:srgbClr val="1F211F"/>
                </a:solidFill>
                <a:effectLst/>
                <a:latin typeface="Times New Roman" panose="02020603050405020304" pitchFamily="18" charset="0"/>
                <a:ea typeface="Times New Roman" panose="02020603050405020304" pitchFamily="18" charset="0"/>
              </a:rPr>
              <a:t>Or</a:t>
            </a:r>
            <a:r>
              <a:rPr lang="en-US" sz="1800" spc="5" dirty="0">
                <a:solidFill>
                  <a:srgbClr val="1F211F"/>
                </a:solidFill>
                <a:effectLst/>
                <a:latin typeface="Times New Roman" panose="02020603050405020304" pitchFamily="18" charset="0"/>
                <a:ea typeface="Times New Roman" panose="02020603050405020304" pitchFamily="18" charset="0"/>
              </a:rPr>
              <a:t> </a:t>
            </a:r>
            <a:r>
              <a:rPr lang="en-US" sz="1800" spc="0" dirty="0">
                <a:solidFill>
                  <a:srgbClr val="1F211F"/>
                </a:solidFill>
                <a:effectLst/>
                <a:latin typeface="Times New Roman" panose="02020603050405020304" pitchFamily="18" charset="0"/>
                <a:ea typeface="Times New Roman" panose="02020603050405020304" pitchFamily="18" charset="0"/>
              </a:rPr>
              <a:t>he</a:t>
            </a:r>
            <a:r>
              <a:rPr lang="en-US" sz="1800" spc="25" dirty="0">
                <a:solidFill>
                  <a:srgbClr val="1F211F"/>
                </a:solidFill>
                <a:effectLst/>
                <a:latin typeface="Times New Roman" panose="02020603050405020304" pitchFamily="18" charset="0"/>
                <a:ea typeface="Times New Roman" panose="02020603050405020304" pitchFamily="18" charset="0"/>
              </a:rPr>
              <a:t> </a:t>
            </a:r>
            <a:r>
              <a:rPr lang="en-US" sz="1800" spc="0" dirty="0">
                <a:solidFill>
                  <a:srgbClr val="1F211F"/>
                </a:solidFill>
                <a:effectLst/>
                <a:latin typeface="Times New Roman" panose="02020603050405020304" pitchFamily="18" charset="0"/>
                <a:ea typeface="Times New Roman" panose="02020603050405020304" pitchFamily="18" charset="0"/>
              </a:rPr>
              <a:t>that</a:t>
            </a:r>
            <a:r>
              <a:rPr lang="en-US" sz="1800" spc="90" dirty="0">
                <a:solidFill>
                  <a:srgbClr val="1F211F"/>
                </a:solidFill>
                <a:effectLst/>
                <a:latin typeface="Times New Roman" panose="02020603050405020304" pitchFamily="18" charset="0"/>
                <a:ea typeface="Times New Roman" panose="02020603050405020304" pitchFamily="18" charset="0"/>
              </a:rPr>
              <a:t> </a:t>
            </a:r>
            <a:r>
              <a:rPr lang="en-US" sz="1800" b="1" u="heavy" spc="0"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exhorts</a:t>
            </a:r>
            <a:r>
              <a:rPr lang="en-US" sz="1800" u="heavy" spc="0"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a:t>
            </a:r>
            <a:r>
              <a:rPr lang="en-US" sz="1800" spc="55" dirty="0">
                <a:solidFill>
                  <a:srgbClr val="2F2F2F"/>
                </a:solidFill>
                <a:effectLst/>
                <a:latin typeface="Times New Roman" panose="02020603050405020304" pitchFamily="18" charset="0"/>
                <a:ea typeface="Times New Roman" panose="02020603050405020304" pitchFamily="18" charset="0"/>
              </a:rPr>
              <a:t> </a:t>
            </a:r>
            <a:r>
              <a:rPr lang="en-US" sz="1800" spc="0" dirty="0">
                <a:solidFill>
                  <a:srgbClr val="1F211F"/>
                </a:solidFill>
                <a:effectLst/>
                <a:latin typeface="Times New Roman" panose="02020603050405020304" pitchFamily="18" charset="0"/>
                <a:ea typeface="Times New Roman" panose="02020603050405020304" pitchFamily="18" charset="0"/>
              </a:rPr>
              <a:t>on</a:t>
            </a:r>
            <a:r>
              <a:rPr lang="en-US" sz="1800" spc="20" dirty="0">
                <a:solidFill>
                  <a:srgbClr val="1F211F"/>
                </a:solidFill>
                <a:effectLst/>
                <a:latin typeface="Times New Roman" panose="02020603050405020304" pitchFamily="18" charset="0"/>
                <a:ea typeface="Times New Roman" panose="02020603050405020304" pitchFamily="18" charset="0"/>
              </a:rPr>
              <a:t> </a:t>
            </a:r>
            <a:r>
              <a:rPr lang="en-US" sz="1800" spc="-10" dirty="0">
                <a:solidFill>
                  <a:srgbClr val="2F2F2F"/>
                </a:solidFill>
                <a:effectLst/>
                <a:latin typeface="Times New Roman" panose="02020603050405020304" pitchFamily="18" charset="0"/>
                <a:ea typeface="Times New Roman" panose="02020603050405020304" pitchFamily="18" charset="0"/>
              </a:rPr>
              <a:t>exhortation:</a:t>
            </a:r>
            <a:r>
              <a:rPr lang="en-IN" dirty="0">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he that</a:t>
            </a:r>
            <a:r>
              <a:rPr lang="en-US" sz="1800" spc="-15" dirty="0">
                <a:solidFill>
                  <a:srgbClr val="2F2F2F"/>
                </a:solidFill>
                <a:effectLst/>
                <a:latin typeface="Times New Roman" panose="02020603050405020304" pitchFamily="18" charset="0"/>
                <a:ea typeface="Times New Roman" panose="02020603050405020304" pitchFamily="18" charset="0"/>
              </a:rPr>
              <a:t> </a:t>
            </a:r>
            <a:r>
              <a:rPr lang="en-US" sz="1800" b="1" u="heavy"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gives</a:t>
            </a:r>
            <a:r>
              <a:rPr lang="en-US" sz="1800" u="heavy"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a:t>
            </a:r>
            <a:r>
              <a:rPr lang="en-US" sz="1800" spc="-10"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1F211F"/>
                </a:solidFill>
                <a:effectLst/>
                <a:latin typeface="Times New Roman" panose="02020603050405020304" pitchFamily="18" charset="0"/>
                <a:ea typeface="Times New Roman" panose="02020603050405020304" pitchFamily="18" charset="0"/>
              </a:rPr>
              <a:t>let</a:t>
            </a:r>
            <a:r>
              <a:rPr lang="en-US" sz="1800" spc="-25" dirty="0">
                <a:solidFill>
                  <a:srgbClr val="1F211F"/>
                </a:solidFill>
                <a:effectLst/>
                <a:latin typeface="Times New Roman" panose="02020603050405020304" pitchFamily="18" charset="0"/>
                <a:ea typeface="Times New Roman" panose="02020603050405020304" pitchFamily="18" charset="0"/>
              </a:rPr>
              <a:t> </a:t>
            </a:r>
            <a:r>
              <a:rPr lang="en-US" sz="1800" dirty="0">
                <a:solidFill>
                  <a:srgbClr val="1F211F"/>
                </a:solidFill>
                <a:effectLst/>
                <a:latin typeface="Times New Roman" panose="02020603050405020304" pitchFamily="18" charset="0"/>
                <a:ea typeface="Times New Roman" panose="02020603050405020304" pitchFamily="18" charset="0"/>
              </a:rPr>
              <a:t>him do </a:t>
            </a:r>
            <a:r>
              <a:rPr lang="en-US" sz="1800" dirty="0">
                <a:solidFill>
                  <a:srgbClr val="080A08"/>
                </a:solidFill>
                <a:effectLst/>
                <a:latin typeface="Times New Roman" panose="02020603050405020304" pitchFamily="18" charset="0"/>
                <a:ea typeface="Times New Roman" panose="02020603050405020304" pitchFamily="18" charset="0"/>
              </a:rPr>
              <a:t>it </a:t>
            </a:r>
            <a:r>
              <a:rPr lang="en-US" sz="1800" dirty="0">
                <a:solidFill>
                  <a:srgbClr val="2F2F2F"/>
                </a:solidFill>
                <a:effectLst/>
                <a:latin typeface="Times New Roman" panose="02020603050405020304" pitchFamily="18" charset="0"/>
                <a:ea typeface="Times New Roman" panose="02020603050405020304" pitchFamily="18" charset="0"/>
              </a:rPr>
              <a:t>with</a:t>
            </a:r>
            <a:r>
              <a:rPr lang="en-US" sz="1800" dirty="0">
                <a:solidFill>
                  <a:srgbClr val="1F211F"/>
                </a:solidFill>
                <a:effectLst/>
                <a:latin typeface="Times New Roman" panose="02020603050405020304" pitchFamily="18" charset="0"/>
                <a:ea typeface="Times New Roman" panose="02020603050405020304" pitchFamily="18" charset="0"/>
              </a:rPr>
              <a:t> simplicity</a:t>
            </a:r>
            <a:r>
              <a:rPr lang="en-US" sz="1800" dirty="0">
                <a:solidFill>
                  <a:srgbClr val="2F2F2F"/>
                </a:solidFill>
                <a:effectLst/>
                <a:latin typeface="Times New Roman" panose="02020603050405020304" pitchFamily="18" charset="0"/>
                <a:ea typeface="Times New Roman" panose="02020603050405020304" pitchFamily="18" charset="0"/>
              </a:rPr>
              <a:t>; he that </a:t>
            </a:r>
            <a:r>
              <a:rPr lang="en-US" sz="1800" b="1" u="heavy" dirty="0">
                <a:solidFill>
                  <a:srgbClr val="1F211F"/>
                </a:solidFill>
                <a:effectLst/>
                <a:uFill>
                  <a:solidFill>
                    <a:srgbClr val="1F211F"/>
                  </a:solidFill>
                </a:uFill>
                <a:latin typeface="Times New Roman" panose="02020603050405020304" pitchFamily="18" charset="0"/>
                <a:ea typeface="Times New Roman" panose="02020603050405020304" pitchFamily="18" charset="0"/>
              </a:rPr>
              <a:t>rules</a:t>
            </a:r>
            <a:r>
              <a:rPr lang="en-US" sz="1800" u="heavy" dirty="0">
                <a:solidFill>
                  <a:srgbClr val="1F211F"/>
                </a:solidFill>
                <a:effectLst/>
                <a:uFill>
                  <a:solidFill>
                    <a:srgbClr val="1F211F"/>
                  </a:solidFill>
                </a:uFill>
                <a:latin typeface="Times New Roman" panose="02020603050405020304" pitchFamily="18" charset="0"/>
                <a:ea typeface="Times New Roman" panose="02020603050405020304" pitchFamily="18" charset="0"/>
              </a:rPr>
              <a:t>,</a:t>
            </a:r>
            <a:r>
              <a:rPr lang="en-US" u="sng" dirty="0">
                <a:solidFill>
                  <a:srgbClr val="1F211F"/>
                </a:solidFill>
                <a:uFill>
                  <a:solidFill>
                    <a:srgbClr val="1F211F"/>
                  </a:solidFill>
                </a:uFill>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with diligence; he</a:t>
            </a:r>
            <a:r>
              <a:rPr lang="en-US" sz="1800" spc="5"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that</a:t>
            </a:r>
            <a:r>
              <a:rPr lang="en-US" sz="1800" spc="-45" dirty="0">
                <a:solidFill>
                  <a:srgbClr val="2F2F2F"/>
                </a:solidFill>
                <a:effectLst/>
                <a:latin typeface="Times New Roman" panose="02020603050405020304" pitchFamily="18" charset="0"/>
                <a:ea typeface="Times New Roman" panose="02020603050405020304" pitchFamily="18" charset="0"/>
              </a:rPr>
              <a:t> </a:t>
            </a:r>
            <a:r>
              <a:rPr lang="en-US" sz="1800" b="1" u="heavy"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shows</a:t>
            </a:r>
            <a:r>
              <a:rPr lang="en-US" sz="1800" spc="80"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1F211F"/>
                </a:solidFill>
                <a:effectLst/>
                <a:latin typeface="Times New Roman" panose="02020603050405020304" pitchFamily="18" charset="0"/>
                <a:ea typeface="Times New Roman" panose="02020603050405020304" pitchFamily="18" charset="0"/>
              </a:rPr>
              <a:t>mercy</a:t>
            </a:r>
            <a:r>
              <a:rPr lang="en-US" sz="1800" dirty="0">
                <a:solidFill>
                  <a:srgbClr val="2F2F2F"/>
                </a:solidFill>
                <a:effectLst/>
                <a:latin typeface="Times New Roman" panose="02020603050405020304" pitchFamily="18" charset="0"/>
                <a:ea typeface="Times New Roman" panose="02020603050405020304" pitchFamily="18" charset="0"/>
              </a:rPr>
              <a:t>,</a:t>
            </a:r>
            <a:r>
              <a:rPr lang="en-US" sz="1800" spc="40"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1F211F"/>
                </a:solidFill>
                <a:effectLst/>
                <a:latin typeface="Times New Roman" panose="02020603050405020304" pitchFamily="18" charset="0"/>
                <a:ea typeface="Times New Roman" panose="02020603050405020304" pitchFamily="18" charset="0"/>
              </a:rPr>
              <a:t>with</a:t>
            </a:r>
            <a:r>
              <a:rPr lang="en-US" sz="1800" spc="15" dirty="0">
                <a:solidFill>
                  <a:srgbClr val="1F211F"/>
                </a:solidFill>
                <a:effectLst/>
                <a:latin typeface="Times New Roman" panose="02020603050405020304" pitchFamily="18" charset="0"/>
                <a:ea typeface="Times New Roman" panose="02020603050405020304" pitchFamily="18" charset="0"/>
              </a:rPr>
              <a:t> </a:t>
            </a:r>
            <a:r>
              <a:rPr lang="en-US" sz="1800" spc="-10" dirty="0">
                <a:solidFill>
                  <a:srgbClr val="2F2F2F"/>
                </a:solidFill>
                <a:effectLst/>
                <a:latin typeface="Times New Roman" panose="02020603050405020304" pitchFamily="18" charset="0"/>
                <a:ea typeface="Times New Roman" panose="02020603050405020304" pitchFamily="18" charset="0"/>
              </a:rPr>
              <a:t>c</a:t>
            </a:r>
            <a:r>
              <a:rPr lang="en-US" sz="1800" spc="-10" dirty="0">
                <a:solidFill>
                  <a:srgbClr val="080A08"/>
                </a:solidFill>
                <a:effectLst/>
                <a:latin typeface="Times New Roman" panose="02020603050405020304" pitchFamily="18" charset="0"/>
                <a:ea typeface="Times New Roman" panose="02020603050405020304" pitchFamily="18" charset="0"/>
              </a:rPr>
              <a:t>h</a:t>
            </a:r>
            <a:r>
              <a:rPr lang="en-US" sz="1800" spc="-10" dirty="0">
                <a:solidFill>
                  <a:srgbClr val="2F2F2F"/>
                </a:solidFill>
                <a:effectLst/>
                <a:latin typeface="Times New Roman" panose="02020603050405020304" pitchFamily="18" charset="0"/>
                <a:ea typeface="Times New Roman" panose="02020603050405020304" pitchFamily="18" charset="0"/>
              </a:rPr>
              <a:t>eerfulness.</a:t>
            </a:r>
            <a:endParaRPr lang="en-IN"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201882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1566153"/>
            <a:ext cx="8561747" cy="1605065"/>
          </a:xfrm>
        </p:spPr>
        <p:txBody>
          <a:bodyPr>
            <a:normAutofit/>
          </a:bodyPr>
          <a:lstStyle/>
          <a:p>
            <a:r>
              <a:rPr lang="en-US" sz="4800" dirty="0"/>
              <a:t>Four Lists of “Gifts” found in the Bible</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68096" y="3110252"/>
            <a:ext cx="12260096" cy="3261352"/>
          </a:xfrm>
        </p:spPr>
        <p:txBody>
          <a:bodyPr>
            <a:normAutofit/>
          </a:bodyPr>
          <a:lstStyle/>
          <a:p>
            <a:pPr marL="434975" marR="432435">
              <a:spcBef>
                <a:spcPts val="445"/>
              </a:spcBef>
              <a:spcAft>
                <a:spcPts val="0"/>
              </a:spcAft>
            </a:pPr>
            <a:r>
              <a:rPr lang="en-US" sz="2800" b="1" dirty="0">
                <a:solidFill>
                  <a:srgbClr val="2F2F2F"/>
                </a:solidFill>
                <a:effectLst/>
                <a:latin typeface="Times New Roman" panose="02020603050405020304" pitchFamily="18" charset="0"/>
                <a:ea typeface="Times New Roman" panose="02020603050405020304" pitchFamily="18" charset="0"/>
              </a:rPr>
              <a:t>"Manifestations</a:t>
            </a:r>
            <a:r>
              <a:rPr lang="en-US" sz="2800" b="1" spc="-25" dirty="0">
                <a:solidFill>
                  <a:srgbClr val="2F2F2F"/>
                </a:solidFill>
                <a:effectLst/>
                <a:latin typeface="Times New Roman" panose="02020603050405020304" pitchFamily="18" charset="0"/>
                <a:ea typeface="Times New Roman" panose="02020603050405020304" pitchFamily="18" charset="0"/>
              </a:rPr>
              <a:t> </a:t>
            </a:r>
            <a:r>
              <a:rPr lang="en-US" sz="2800" b="1" dirty="0">
                <a:solidFill>
                  <a:srgbClr val="1F211F"/>
                </a:solidFill>
                <a:effectLst/>
                <a:latin typeface="Times New Roman" panose="02020603050405020304" pitchFamily="18" charset="0"/>
                <a:ea typeface="Times New Roman" panose="02020603050405020304" pitchFamily="18" charset="0"/>
              </a:rPr>
              <a:t>of the</a:t>
            </a:r>
            <a:r>
              <a:rPr lang="en-US" sz="2800" b="1" spc="-25" dirty="0">
                <a:solidFill>
                  <a:srgbClr val="1F211F"/>
                </a:solidFill>
                <a:effectLst/>
                <a:latin typeface="Times New Roman" panose="02020603050405020304" pitchFamily="18" charset="0"/>
                <a:ea typeface="Times New Roman" panose="02020603050405020304" pitchFamily="18" charset="0"/>
              </a:rPr>
              <a:t> </a:t>
            </a:r>
            <a:r>
              <a:rPr lang="en-US" sz="2800" b="1" dirty="0">
                <a:solidFill>
                  <a:srgbClr val="2F2F2F"/>
                </a:solidFill>
                <a:effectLst/>
                <a:latin typeface="Times New Roman" panose="02020603050405020304" pitchFamily="18" charset="0"/>
                <a:ea typeface="Times New Roman" panose="02020603050405020304" pitchFamily="18" charset="0"/>
              </a:rPr>
              <a:t>Spirit" </a:t>
            </a:r>
            <a:r>
              <a:rPr lang="en-US" sz="2800" b="1" dirty="0">
                <a:solidFill>
                  <a:srgbClr val="1F211F"/>
                </a:solidFill>
                <a:effectLst/>
                <a:latin typeface="Times New Roman" panose="02020603050405020304" pitchFamily="18" charset="0"/>
                <a:ea typeface="Times New Roman" panose="02020603050405020304" pitchFamily="18" charset="0"/>
              </a:rPr>
              <a:t>or </a:t>
            </a:r>
            <a:r>
              <a:rPr lang="en-US" sz="2800" b="1" dirty="0">
                <a:solidFill>
                  <a:srgbClr val="2F2F2F"/>
                </a:solidFill>
                <a:effectLst/>
                <a:latin typeface="Times New Roman" panose="02020603050405020304" pitchFamily="18" charset="0"/>
                <a:ea typeface="Times New Roman" panose="02020603050405020304" pitchFamily="18" charset="0"/>
              </a:rPr>
              <a:t>"Spiritua</a:t>
            </a:r>
            <a:r>
              <a:rPr lang="en-US" sz="2800" b="1" dirty="0">
                <a:solidFill>
                  <a:srgbClr val="080A08"/>
                </a:solidFill>
                <a:effectLst/>
                <a:latin typeface="Times New Roman" panose="02020603050405020304" pitchFamily="18" charset="0"/>
                <a:ea typeface="Times New Roman" panose="02020603050405020304" pitchFamily="18" charset="0"/>
              </a:rPr>
              <a:t>l </a:t>
            </a:r>
            <a:r>
              <a:rPr lang="en-US" sz="2800" b="1" dirty="0">
                <a:solidFill>
                  <a:srgbClr val="1F211F"/>
                </a:solidFill>
                <a:effectLst/>
                <a:latin typeface="Times New Roman" panose="02020603050405020304" pitchFamily="18" charset="0"/>
                <a:ea typeface="Times New Roman" panose="02020603050405020304" pitchFamily="18" charset="0"/>
              </a:rPr>
              <a:t>Gifts"</a:t>
            </a:r>
            <a:endParaRPr lang="en-IN" sz="2800" b="1" dirty="0">
              <a:effectLst/>
              <a:latin typeface="Times New Roman" panose="02020603050405020304" pitchFamily="18" charset="0"/>
              <a:ea typeface="Times New Roman" panose="02020603050405020304" pitchFamily="18" charset="0"/>
            </a:endParaRPr>
          </a:p>
          <a:p>
            <a:pPr marL="434975" marR="433070">
              <a:spcBef>
                <a:spcPts val="155"/>
              </a:spcBef>
              <a:spcAft>
                <a:spcPts val="0"/>
              </a:spcAft>
            </a:pPr>
            <a:r>
              <a:rPr lang="en-US" sz="1800" dirty="0">
                <a:solidFill>
                  <a:srgbClr val="464646"/>
                </a:solidFill>
                <a:effectLst/>
                <a:latin typeface="Times New Roman" panose="02020603050405020304" pitchFamily="18" charset="0"/>
                <a:ea typeface="Times New Roman" panose="02020603050405020304" pitchFamily="18" charset="0"/>
              </a:rPr>
              <a:t>(9</a:t>
            </a:r>
            <a:r>
              <a:rPr lang="en-US" sz="1800" spc="-35" dirty="0">
                <a:solidFill>
                  <a:srgbClr val="464646"/>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are</a:t>
            </a:r>
            <a:r>
              <a:rPr lang="en-US" sz="1800" spc="115"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1F211F"/>
                </a:solidFill>
                <a:effectLst/>
                <a:latin typeface="Times New Roman" panose="02020603050405020304" pitchFamily="18" charset="0"/>
                <a:ea typeface="Times New Roman" panose="02020603050405020304" pitchFamily="18" charset="0"/>
              </a:rPr>
              <a:t>li</a:t>
            </a:r>
            <a:r>
              <a:rPr lang="en-US" sz="1800" dirty="0">
                <a:solidFill>
                  <a:srgbClr val="464646"/>
                </a:solidFill>
                <a:effectLst/>
                <a:latin typeface="Times New Roman" panose="02020603050405020304" pitchFamily="18" charset="0"/>
                <a:ea typeface="Times New Roman" panose="02020603050405020304" pitchFamily="18" charset="0"/>
              </a:rPr>
              <a:t>s</a:t>
            </a:r>
            <a:r>
              <a:rPr lang="en-US" sz="1800" dirty="0">
                <a:solidFill>
                  <a:srgbClr val="1F211F"/>
                </a:solidFill>
                <a:effectLst/>
                <a:latin typeface="Times New Roman" panose="02020603050405020304" pitchFamily="18" charset="0"/>
                <a:ea typeface="Times New Roman" panose="02020603050405020304" pitchFamily="18" charset="0"/>
              </a:rPr>
              <a:t>ted</a:t>
            </a:r>
            <a:r>
              <a:rPr lang="en-US" sz="1800" spc="35" dirty="0">
                <a:solidFill>
                  <a:srgbClr val="1F211F"/>
                </a:solidFill>
                <a:effectLst/>
                <a:latin typeface="Times New Roman" panose="02020603050405020304" pitchFamily="18" charset="0"/>
                <a:ea typeface="Times New Roman" panose="02020603050405020304" pitchFamily="18" charset="0"/>
              </a:rPr>
              <a:t> </a:t>
            </a:r>
            <a:r>
              <a:rPr lang="en-US" sz="1800" dirty="0">
                <a:solidFill>
                  <a:srgbClr val="1F211F"/>
                </a:solidFill>
                <a:effectLst/>
                <a:latin typeface="Times New Roman" panose="02020603050405020304" pitchFamily="18" charset="0"/>
                <a:ea typeface="Times New Roman" panose="02020603050405020304" pitchFamily="18" charset="0"/>
              </a:rPr>
              <a:t>in</a:t>
            </a:r>
            <a:r>
              <a:rPr lang="en-US" sz="1800" spc="25" dirty="0">
                <a:solidFill>
                  <a:srgbClr val="1F211F"/>
                </a:solidFill>
                <a:effectLst/>
                <a:latin typeface="Times New Roman" panose="02020603050405020304" pitchFamily="18" charset="0"/>
                <a:ea typeface="Times New Roman" panose="02020603050405020304" pitchFamily="18" charset="0"/>
              </a:rPr>
              <a:t> </a:t>
            </a:r>
            <a:r>
              <a:rPr lang="en-US" spc="25" dirty="0">
                <a:solidFill>
                  <a:srgbClr val="2F2F2F"/>
                </a:solidFill>
                <a:latin typeface="Times New Roman" panose="02020603050405020304" pitchFamily="18" charset="0"/>
                <a:ea typeface="Times New Roman" panose="02020603050405020304" pitchFamily="18" charset="0"/>
              </a:rPr>
              <a:t>1 </a:t>
            </a:r>
            <a:r>
              <a:rPr lang="en-US" sz="1800" dirty="0">
                <a:solidFill>
                  <a:srgbClr val="2F2F2F"/>
                </a:solidFill>
                <a:effectLst/>
                <a:latin typeface="Times New Roman" panose="02020603050405020304" pitchFamily="18" charset="0"/>
                <a:ea typeface="Times New Roman" panose="02020603050405020304" pitchFamily="18" charset="0"/>
              </a:rPr>
              <a:t>Corinthians</a:t>
            </a:r>
            <a:r>
              <a:rPr lang="en-US" sz="1800" spc="355"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12:8-</a:t>
            </a:r>
            <a:r>
              <a:rPr lang="en-US" sz="1800" spc="-25" dirty="0">
                <a:solidFill>
                  <a:srgbClr val="2F2F2F"/>
                </a:solidFill>
                <a:effectLst/>
                <a:latin typeface="Times New Roman" panose="02020603050405020304" pitchFamily="18" charset="0"/>
                <a:ea typeface="Times New Roman" panose="02020603050405020304" pitchFamily="18" charset="0"/>
              </a:rPr>
              <a:t>10)</a:t>
            </a:r>
            <a:endParaRPr lang="en-IN" sz="1800" dirty="0">
              <a:effectLst/>
              <a:latin typeface="Times New Roman" panose="02020603050405020304" pitchFamily="18" charset="0"/>
              <a:ea typeface="Times New Roman" panose="02020603050405020304" pitchFamily="18" charset="0"/>
            </a:endParaRPr>
          </a:p>
          <a:p>
            <a:pPr>
              <a:spcBef>
                <a:spcPts val="60"/>
              </a:spcBef>
            </a:pPr>
            <a:r>
              <a:rPr lang="en-US" sz="1800" dirty="0">
                <a:effectLst/>
                <a:latin typeface="Times New Roman" panose="02020603050405020304" pitchFamily="18" charset="0"/>
                <a:ea typeface="Times New Roman" panose="02020603050405020304" pitchFamily="18" charset="0"/>
              </a:rPr>
              <a:t> </a:t>
            </a:r>
            <a:endParaRPr lang="en-IN" sz="1800" dirty="0">
              <a:effectLst/>
              <a:latin typeface="Times New Roman" panose="02020603050405020304" pitchFamily="18" charset="0"/>
              <a:ea typeface="Times New Roman" panose="02020603050405020304" pitchFamily="18" charset="0"/>
            </a:endParaRPr>
          </a:p>
          <a:p>
            <a:pPr lvl="0">
              <a:tabLst>
                <a:tab pos="302895" algn="l"/>
              </a:tabLst>
            </a:pPr>
            <a:r>
              <a:rPr lang="en-US" sz="1800" spc="0" dirty="0">
                <a:solidFill>
                  <a:srgbClr val="2F2F2F"/>
                </a:solidFill>
                <a:effectLst/>
                <a:latin typeface="Times New Roman" panose="02020603050405020304" pitchFamily="18" charset="0"/>
                <a:ea typeface="Times New Roman" panose="02020603050405020304" pitchFamily="18" charset="0"/>
              </a:rPr>
              <a:t>For</a:t>
            </a:r>
            <a:r>
              <a:rPr lang="en-US" sz="1800" spc="65" dirty="0">
                <a:solidFill>
                  <a:srgbClr val="2F2F2F"/>
                </a:solidFill>
                <a:effectLst/>
                <a:latin typeface="Times New Roman" panose="02020603050405020304" pitchFamily="18" charset="0"/>
                <a:ea typeface="Times New Roman" panose="02020603050405020304" pitchFamily="18" charset="0"/>
              </a:rPr>
              <a:t> </a:t>
            </a:r>
            <a:r>
              <a:rPr lang="en-US" sz="1800" spc="0" dirty="0">
                <a:solidFill>
                  <a:srgbClr val="1F211F"/>
                </a:solidFill>
                <a:effectLst/>
                <a:latin typeface="Times New Roman" panose="02020603050405020304" pitchFamily="18" charset="0"/>
                <a:ea typeface="Times New Roman" panose="02020603050405020304" pitchFamily="18" charset="0"/>
              </a:rPr>
              <a:t>to</a:t>
            </a:r>
            <a:r>
              <a:rPr lang="en-US" sz="1800" spc="-10" dirty="0">
                <a:solidFill>
                  <a:srgbClr val="1F211F"/>
                </a:solidFill>
                <a:effectLst/>
                <a:latin typeface="Times New Roman" panose="02020603050405020304" pitchFamily="18" charset="0"/>
                <a:ea typeface="Times New Roman" panose="02020603050405020304" pitchFamily="18" charset="0"/>
              </a:rPr>
              <a:t> </a:t>
            </a:r>
            <a:r>
              <a:rPr lang="en-US" sz="1800" spc="0" dirty="0">
                <a:solidFill>
                  <a:srgbClr val="2F2F2F"/>
                </a:solidFill>
                <a:effectLst/>
                <a:latin typeface="Times New Roman" panose="02020603050405020304" pitchFamily="18" charset="0"/>
                <a:ea typeface="Times New Roman" panose="02020603050405020304" pitchFamily="18" charset="0"/>
              </a:rPr>
              <a:t>o</a:t>
            </a:r>
            <a:r>
              <a:rPr lang="en-US" sz="1800" spc="0" dirty="0">
                <a:solidFill>
                  <a:srgbClr val="080A08"/>
                </a:solidFill>
                <a:effectLst/>
                <a:latin typeface="Times New Roman" panose="02020603050405020304" pitchFamily="18" charset="0"/>
                <a:ea typeface="Times New Roman" panose="02020603050405020304" pitchFamily="18" charset="0"/>
              </a:rPr>
              <a:t>n</a:t>
            </a:r>
            <a:r>
              <a:rPr lang="en-US" sz="1800" spc="0" dirty="0">
                <a:solidFill>
                  <a:srgbClr val="2F2F2F"/>
                </a:solidFill>
                <a:effectLst/>
                <a:latin typeface="Times New Roman" panose="02020603050405020304" pitchFamily="18" charset="0"/>
                <a:ea typeface="Times New Roman" panose="02020603050405020304" pitchFamily="18" charset="0"/>
              </a:rPr>
              <a:t>e</a:t>
            </a:r>
            <a:r>
              <a:rPr lang="en-US" sz="1800" spc="0" dirty="0">
                <a:solidFill>
                  <a:srgbClr val="1F211F"/>
                </a:solidFill>
                <a:effectLst/>
                <a:latin typeface="Times New Roman" panose="02020603050405020304" pitchFamily="18" charset="0"/>
                <a:ea typeface="Times New Roman" panose="02020603050405020304" pitchFamily="18" charset="0"/>
              </a:rPr>
              <a:t> is </a:t>
            </a:r>
            <a:r>
              <a:rPr lang="en-US" sz="1800" spc="0" dirty="0">
                <a:solidFill>
                  <a:srgbClr val="2F2F2F"/>
                </a:solidFill>
                <a:effectLst/>
                <a:latin typeface="Times New Roman" panose="02020603050405020304" pitchFamily="18" charset="0"/>
                <a:ea typeface="Times New Roman" panose="02020603050405020304" pitchFamily="18" charset="0"/>
              </a:rPr>
              <a:t>g</a:t>
            </a:r>
            <a:r>
              <a:rPr lang="en-US" sz="1800" spc="0" dirty="0">
                <a:solidFill>
                  <a:srgbClr val="080A08"/>
                </a:solidFill>
                <a:effectLst/>
                <a:latin typeface="Times New Roman" panose="02020603050405020304" pitchFamily="18" charset="0"/>
                <a:ea typeface="Times New Roman" panose="02020603050405020304" pitchFamily="18" charset="0"/>
              </a:rPr>
              <a:t>i</a:t>
            </a:r>
            <a:r>
              <a:rPr lang="en-US" sz="1800" spc="0" dirty="0">
                <a:solidFill>
                  <a:srgbClr val="2F2F2F"/>
                </a:solidFill>
                <a:effectLst/>
                <a:latin typeface="Times New Roman" panose="02020603050405020304" pitchFamily="18" charset="0"/>
                <a:ea typeface="Times New Roman" panose="02020603050405020304" pitchFamily="18" charset="0"/>
              </a:rPr>
              <a:t>ven</a:t>
            </a:r>
            <a:r>
              <a:rPr lang="en-US" sz="1800" spc="45" dirty="0">
                <a:solidFill>
                  <a:srgbClr val="2F2F2F"/>
                </a:solidFill>
                <a:effectLst/>
                <a:latin typeface="Times New Roman" panose="02020603050405020304" pitchFamily="18" charset="0"/>
                <a:ea typeface="Times New Roman" panose="02020603050405020304" pitchFamily="18" charset="0"/>
              </a:rPr>
              <a:t> </a:t>
            </a:r>
            <a:r>
              <a:rPr lang="en-US" sz="1800" spc="0" dirty="0">
                <a:solidFill>
                  <a:srgbClr val="2F2F2F"/>
                </a:solidFill>
                <a:effectLst/>
                <a:latin typeface="Times New Roman" panose="02020603050405020304" pitchFamily="18" charset="0"/>
                <a:ea typeface="Times New Roman" panose="02020603050405020304" pitchFamily="18" charset="0"/>
              </a:rPr>
              <a:t>by </a:t>
            </a:r>
            <a:r>
              <a:rPr lang="en-US" sz="1800" spc="0" dirty="0">
                <a:solidFill>
                  <a:srgbClr val="1F211F"/>
                </a:solidFill>
                <a:effectLst/>
                <a:latin typeface="Times New Roman" panose="02020603050405020304" pitchFamily="18" charset="0"/>
                <a:ea typeface="Times New Roman" panose="02020603050405020304" pitchFamily="18" charset="0"/>
              </a:rPr>
              <a:t>the</a:t>
            </a:r>
            <a:r>
              <a:rPr lang="en-US" sz="1800" spc="0" dirty="0">
                <a:solidFill>
                  <a:srgbClr val="2F2F2F"/>
                </a:solidFill>
                <a:effectLst/>
                <a:latin typeface="Times New Roman" panose="02020603050405020304" pitchFamily="18" charset="0"/>
                <a:ea typeface="Times New Roman" panose="02020603050405020304" pitchFamily="18" charset="0"/>
              </a:rPr>
              <a:t> Spirit </a:t>
            </a:r>
            <a:r>
              <a:rPr lang="en-US" sz="1800" spc="0" dirty="0">
                <a:solidFill>
                  <a:srgbClr val="1F211F"/>
                </a:solidFill>
                <a:effectLst/>
                <a:latin typeface="Times New Roman" panose="02020603050405020304" pitchFamily="18" charset="0"/>
                <a:ea typeface="Times New Roman" panose="02020603050405020304" pitchFamily="18" charset="0"/>
              </a:rPr>
              <a:t>the</a:t>
            </a:r>
            <a:r>
              <a:rPr lang="en-US" sz="1800" spc="-10" dirty="0">
                <a:solidFill>
                  <a:srgbClr val="1F211F"/>
                </a:solidFill>
                <a:effectLst/>
                <a:latin typeface="Times New Roman" panose="02020603050405020304" pitchFamily="18" charset="0"/>
                <a:ea typeface="Times New Roman" panose="02020603050405020304" pitchFamily="18" charset="0"/>
              </a:rPr>
              <a:t> </a:t>
            </a:r>
            <a:r>
              <a:rPr lang="en-US" sz="1800" b="1" u="heavy" spc="0"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word</a:t>
            </a:r>
            <a:r>
              <a:rPr lang="en-US" sz="1800" b="1" u="heavy" spc="50"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 </a:t>
            </a:r>
            <a:r>
              <a:rPr lang="en-US" sz="1800" b="1" u="heavy" spc="-25"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of wisdom</a:t>
            </a:r>
            <a:r>
              <a:rPr lang="en-US" sz="1800" spc="-25"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to another </a:t>
            </a:r>
            <a:r>
              <a:rPr lang="en-US" sz="1800" dirty="0">
                <a:solidFill>
                  <a:srgbClr val="1F211F"/>
                </a:solidFill>
                <a:effectLst/>
                <a:latin typeface="Times New Roman" panose="02020603050405020304" pitchFamily="18" charset="0"/>
                <a:ea typeface="Times New Roman" panose="02020603050405020304" pitchFamily="18" charset="0"/>
              </a:rPr>
              <a:t>the </a:t>
            </a:r>
            <a:r>
              <a:rPr lang="en-US" sz="1800" b="1" u="heavy" dirty="0">
                <a:solidFill>
                  <a:srgbClr val="2F2F2F"/>
                </a:solidFill>
                <a:effectLst/>
                <a:uFill>
                  <a:solidFill>
                    <a:srgbClr val="1F211F"/>
                  </a:solidFill>
                </a:uFill>
                <a:latin typeface="Times New Roman" panose="02020603050405020304" pitchFamily="18" charset="0"/>
                <a:ea typeface="Times New Roman" panose="02020603050405020304" pitchFamily="18" charset="0"/>
              </a:rPr>
              <a:t>word of</a:t>
            </a:r>
            <a:r>
              <a:rPr lang="en-US" sz="1800" b="1" u="heavy" spc="200" dirty="0">
                <a:solidFill>
                  <a:srgbClr val="2F2F2F"/>
                </a:solidFill>
                <a:effectLst/>
                <a:uFill>
                  <a:solidFill>
                    <a:srgbClr val="1F211F"/>
                  </a:solidFill>
                </a:uFill>
                <a:latin typeface="Times New Roman" panose="02020603050405020304" pitchFamily="18" charset="0"/>
                <a:ea typeface="Times New Roman" panose="02020603050405020304" pitchFamily="18" charset="0"/>
              </a:rPr>
              <a:t> </a:t>
            </a:r>
            <a:r>
              <a:rPr lang="en-US" sz="1800" b="1" u="heavy" dirty="0">
                <a:solidFill>
                  <a:srgbClr val="1F211F"/>
                </a:solidFill>
                <a:effectLst/>
                <a:uFill>
                  <a:solidFill>
                    <a:srgbClr val="1F211F"/>
                  </a:solidFill>
                </a:uFill>
                <a:latin typeface="Times New Roman" panose="02020603050405020304" pitchFamily="18" charset="0"/>
                <a:ea typeface="Times New Roman" panose="02020603050405020304" pitchFamily="18" charset="0"/>
              </a:rPr>
              <a:t>knowledge</a:t>
            </a:r>
            <a:r>
              <a:rPr lang="en-US" sz="1800" b="1" dirty="0">
                <a:solidFill>
                  <a:srgbClr val="1F211F"/>
                </a:solidFill>
                <a:effectLst/>
                <a:latin typeface="Times New Roman" panose="02020603050405020304" pitchFamily="18" charset="0"/>
                <a:ea typeface="Times New Roman" panose="02020603050405020304" pitchFamily="18" charset="0"/>
              </a:rPr>
              <a:t> </a:t>
            </a:r>
            <a:r>
              <a:rPr lang="en-US" sz="1800" dirty="0">
                <a:solidFill>
                  <a:srgbClr val="1F211F"/>
                </a:solidFill>
                <a:effectLst/>
                <a:latin typeface="Times New Roman" panose="02020603050405020304" pitchFamily="18" charset="0"/>
                <a:ea typeface="Times New Roman" panose="02020603050405020304" pitchFamily="18" charset="0"/>
              </a:rPr>
              <a:t>b</a:t>
            </a:r>
            <a:r>
              <a:rPr lang="en-US" sz="1800" dirty="0">
                <a:solidFill>
                  <a:srgbClr val="464646"/>
                </a:solidFill>
                <a:effectLst/>
                <a:latin typeface="Times New Roman" panose="02020603050405020304" pitchFamily="18" charset="0"/>
                <a:ea typeface="Times New Roman" panose="02020603050405020304" pitchFamily="18" charset="0"/>
              </a:rPr>
              <a:t>y </a:t>
            </a:r>
            <a:r>
              <a:rPr lang="en-US" sz="1800" dirty="0">
                <a:solidFill>
                  <a:srgbClr val="1F211F"/>
                </a:solidFill>
                <a:effectLst/>
                <a:latin typeface="Times New Roman" panose="02020603050405020304" pitchFamily="18" charset="0"/>
                <a:ea typeface="Times New Roman" panose="02020603050405020304" pitchFamily="18" charset="0"/>
              </a:rPr>
              <a:t>the </a:t>
            </a:r>
            <a:r>
              <a:rPr lang="en-US" sz="1800" dirty="0">
                <a:solidFill>
                  <a:srgbClr val="2F2F2F"/>
                </a:solidFill>
                <a:effectLst/>
                <a:latin typeface="Times New Roman" panose="02020603050405020304" pitchFamily="18" charset="0"/>
                <a:ea typeface="Times New Roman" panose="02020603050405020304" pitchFamily="18" charset="0"/>
              </a:rPr>
              <a:t>same </a:t>
            </a:r>
            <a:r>
              <a:rPr lang="en-US" sz="1800" spc="-10" dirty="0">
                <a:solidFill>
                  <a:srgbClr val="2F2F2F"/>
                </a:solidFill>
                <a:effectLst/>
                <a:latin typeface="Times New Roman" panose="02020603050405020304" pitchFamily="18" charset="0"/>
                <a:ea typeface="Times New Roman" panose="02020603050405020304" pitchFamily="18" charset="0"/>
              </a:rPr>
              <a:t>Spirit;</a:t>
            </a:r>
            <a:r>
              <a:rPr lang="en-IN" dirty="0">
                <a:latin typeface="Times New Roman" panose="02020603050405020304" pitchFamily="18" charset="0"/>
                <a:ea typeface="Times New Roman" panose="02020603050405020304" pitchFamily="18" charset="0"/>
              </a:rPr>
              <a:t> </a:t>
            </a:r>
            <a:r>
              <a:rPr lang="en-US" sz="1800" spc="0" dirty="0">
                <a:solidFill>
                  <a:srgbClr val="2F2F2F"/>
                </a:solidFill>
                <a:effectLst/>
                <a:latin typeface="Times New Roman" panose="02020603050405020304" pitchFamily="18" charset="0"/>
                <a:ea typeface="Times New Roman" panose="02020603050405020304" pitchFamily="18" charset="0"/>
              </a:rPr>
              <a:t>To</a:t>
            </a:r>
            <a:r>
              <a:rPr lang="en-US" sz="1800" spc="20" dirty="0">
                <a:solidFill>
                  <a:srgbClr val="2F2F2F"/>
                </a:solidFill>
                <a:effectLst/>
                <a:latin typeface="Times New Roman" panose="02020603050405020304" pitchFamily="18" charset="0"/>
                <a:ea typeface="Times New Roman" panose="02020603050405020304" pitchFamily="18" charset="0"/>
              </a:rPr>
              <a:t> </a:t>
            </a:r>
            <a:r>
              <a:rPr lang="en-US" sz="1800" spc="0" dirty="0">
                <a:solidFill>
                  <a:srgbClr val="2F2F2F"/>
                </a:solidFill>
                <a:effectLst/>
                <a:latin typeface="Times New Roman" panose="02020603050405020304" pitchFamily="18" charset="0"/>
                <a:ea typeface="Times New Roman" panose="02020603050405020304" pitchFamily="18" charset="0"/>
              </a:rPr>
              <a:t>another</a:t>
            </a:r>
            <a:r>
              <a:rPr lang="en-US" sz="1800" spc="70" dirty="0">
                <a:solidFill>
                  <a:srgbClr val="2F2F2F"/>
                </a:solidFill>
                <a:effectLst/>
                <a:latin typeface="Times New Roman" panose="02020603050405020304" pitchFamily="18" charset="0"/>
                <a:ea typeface="Times New Roman" panose="02020603050405020304" pitchFamily="18" charset="0"/>
              </a:rPr>
              <a:t> </a:t>
            </a:r>
            <a:r>
              <a:rPr lang="en-US" sz="1800" b="1" u="heavy" spc="0" dirty="0">
                <a:solidFill>
                  <a:srgbClr val="1F211F"/>
                </a:solidFill>
                <a:effectLst/>
                <a:uFill>
                  <a:solidFill>
                    <a:srgbClr val="1F211F"/>
                  </a:solidFill>
                </a:uFill>
                <a:latin typeface="Times New Roman" panose="02020603050405020304" pitchFamily="18" charset="0"/>
                <a:ea typeface="Times New Roman" panose="02020603050405020304" pitchFamily="18" charset="0"/>
              </a:rPr>
              <a:t>faith</a:t>
            </a:r>
            <a:r>
              <a:rPr lang="en-US" sz="1800" spc="60" dirty="0">
                <a:solidFill>
                  <a:srgbClr val="1F211F"/>
                </a:solidFill>
                <a:effectLst/>
                <a:latin typeface="Times New Roman" panose="02020603050405020304" pitchFamily="18" charset="0"/>
                <a:ea typeface="Times New Roman" panose="02020603050405020304" pitchFamily="18" charset="0"/>
              </a:rPr>
              <a:t> </a:t>
            </a:r>
            <a:r>
              <a:rPr lang="en-US" sz="1800" spc="0" dirty="0">
                <a:solidFill>
                  <a:srgbClr val="1F211F"/>
                </a:solidFill>
                <a:effectLst/>
                <a:latin typeface="Times New Roman" panose="02020603050405020304" pitchFamily="18" charset="0"/>
                <a:ea typeface="Times New Roman" panose="02020603050405020304" pitchFamily="18" charset="0"/>
              </a:rPr>
              <a:t>b</a:t>
            </a:r>
            <a:r>
              <a:rPr lang="en-US" sz="1800" spc="0" dirty="0">
                <a:solidFill>
                  <a:srgbClr val="464646"/>
                </a:solidFill>
                <a:effectLst/>
                <a:latin typeface="Times New Roman" panose="02020603050405020304" pitchFamily="18" charset="0"/>
                <a:ea typeface="Times New Roman" panose="02020603050405020304" pitchFamily="18" charset="0"/>
              </a:rPr>
              <a:t>y</a:t>
            </a:r>
            <a:r>
              <a:rPr lang="en-US" sz="1800" spc="25" dirty="0">
                <a:solidFill>
                  <a:srgbClr val="464646"/>
                </a:solidFill>
                <a:effectLst/>
                <a:latin typeface="Times New Roman" panose="02020603050405020304" pitchFamily="18" charset="0"/>
                <a:ea typeface="Times New Roman" panose="02020603050405020304" pitchFamily="18" charset="0"/>
              </a:rPr>
              <a:t> </a:t>
            </a:r>
            <a:r>
              <a:rPr lang="en-US" sz="1800" spc="0" dirty="0">
                <a:solidFill>
                  <a:srgbClr val="2F2F2F"/>
                </a:solidFill>
                <a:effectLst/>
                <a:latin typeface="Times New Roman" panose="02020603050405020304" pitchFamily="18" charset="0"/>
                <a:ea typeface="Times New Roman" panose="02020603050405020304" pitchFamily="18" charset="0"/>
              </a:rPr>
              <a:t>the</a:t>
            </a:r>
            <a:r>
              <a:rPr lang="en-US" sz="1800" spc="-65" dirty="0">
                <a:solidFill>
                  <a:srgbClr val="2F2F2F"/>
                </a:solidFill>
                <a:effectLst/>
                <a:latin typeface="Times New Roman" panose="02020603050405020304" pitchFamily="18" charset="0"/>
                <a:ea typeface="Times New Roman" panose="02020603050405020304" pitchFamily="18" charset="0"/>
              </a:rPr>
              <a:t> </a:t>
            </a:r>
            <a:r>
              <a:rPr lang="en-US" sz="1800" spc="0" dirty="0">
                <a:solidFill>
                  <a:srgbClr val="2F2F2F"/>
                </a:solidFill>
                <a:effectLst/>
                <a:latin typeface="Times New Roman" panose="02020603050405020304" pitchFamily="18" charset="0"/>
                <a:ea typeface="Times New Roman" panose="02020603050405020304" pitchFamily="18" charset="0"/>
              </a:rPr>
              <a:t>same</a:t>
            </a:r>
            <a:r>
              <a:rPr lang="en-US" sz="1800" spc="-5" dirty="0">
                <a:solidFill>
                  <a:srgbClr val="2F2F2F"/>
                </a:solidFill>
                <a:effectLst/>
                <a:latin typeface="Times New Roman" panose="02020603050405020304" pitchFamily="18" charset="0"/>
                <a:ea typeface="Times New Roman" panose="02020603050405020304" pitchFamily="18" charset="0"/>
              </a:rPr>
              <a:t> </a:t>
            </a:r>
            <a:r>
              <a:rPr lang="en-US" sz="1800" spc="-10" dirty="0">
                <a:solidFill>
                  <a:srgbClr val="2F2F2F"/>
                </a:solidFill>
                <a:effectLst/>
                <a:latin typeface="Times New Roman" panose="02020603050405020304" pitchFamily="18" charset="0"/>
                <a:ea typeface="Times New Roman" panose="02020603050405020304" pitchFamily="18" charset="0"/>
              </a:rPr>
              <a:t>Spirit; </a:t>
            </a:r>
            <a:r>
              <a:rPr lang="en-US" sz="1800" dirty="0">
                <a:solidFill>
                  <a:srgbClr val="2F2F2F"/>
                </a:solidFill>
                <a:effectLst/>
                <a:latin typeface="Times New Roman" panose="02020603050405020304" pitchFamily="18" charset="0"/>
                <a:ea typeface="Times New Roman" panose="02020603050405020304" pitchFamily="18" charset="0"/>
              </a:rPr>
              <a:t>to</a:t>
            </a:r>
            <a:r>
              <a:rPr lang="en-US" sz="1800" spc="-70"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another</a:t>
            </a:r>
            <a:r>
              <a:rPr lang="en-US" sz="1800" spc="-25"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1F211F"/>
                </a:solidFill>
                <a:effectLst/>
                <a:latin typeface="Times New Roman" panose="02020603050405020304" pitchFamily="18" charset="0"/>
                <a:ea typeface="Times New Roman" panose="02020603050405020304" pitchFamily="18" charset="0"/>
              </a:rPr>
              <a:t>the</a:t>
            </a:r>
            <a:r>
              <a:rPr lang="en-US" sz="1800" spc="-70" dirty="0">
                <a:solidFill>
                  <a:srgbClr val="1F211F"/>
                </a:solidFill>
                <a:effectLst/>
                <a:latin typeface="Times New Roman" panose="02020603050405020304" pitchFamily="18" charset="0"/>
                <a:ea typeface="Times New Roman" panose="02020603050405020304" pitchFamily="18" charset="0"/>
              </a:rPr>
              <a:t> </a:t>
            </a:r>
            <a:r>
              <a:rPr lang="en-US" sz="1800" b="1" u="heavy" dirty="0">
                <a:solidFill>
                  <a:srgbClr val="2F2F2F"/>
                </a:solidFill>
                <a:effectLst/>
                <a:uFill>
                  <a:solidFill>
                    <a:srgbClr val="1F211F"/>
                  </a:solidFill>
                </a:uFill>
                <a:latin typeface="Times New Roman" panose="02020603050405020304" pitchFamily="18" charset="0"/>
                <a:ea typeface="Times New Roman" panose="02020603050405020304" pitchFamily="18" charset="0"/>
              </a:rPr>
              <a:t>gifts</a:t>
            </a:r>
            <a:r>
              <a:rPr lang="en-US" sz="1800" b="1" u="heavy" spc="-55" dirty="0">
                <a:solidFill>
                  <a:srgbClr val="2F2F2F"/>
                </a:solidFill>
                <a:effectLst/>
                <a:uFill>
                  <a:solidFill>
                    <a:srgbClr val="1F211F"/>
                  </a:solidFill>
                </a:uFill>
                <a:latin typeface="Times New Roman" panose="02020603050405020304" pitchFamily="18" charset="0"/>
                <a:ea typeface="Times New Roman" panose="02020603050405020304" pitchFamily="18" charset="0"/>
              </a:rPr>
              <a:t> </a:t>
            </a:r>
            <a:r>
              <a:rPr lang="en-US" sz="1800" b="1" u="heavy" dirty="0">
                <a:solidFill>
                  <a:srgbClr val="2F2F2F"/>
                </a:solidFill>
                <a:effectLst/>
                <a:uFill>
                  <a:solidFill>
                    <a:srgbClr val="1F211F"/>
                  </a:solidFill>
                </a:uFill>
                <a:latin typeface="Times New Roman" panose="02020603050405020304" pitchFamily="18" charset="0"/>
                <a:ea typeface="Times New Roman" panose="02020603050405020304" pitchFamily="18" charset="0"/>
              </a:rPr>
              <a:t>of</a:t>
            </a:r>
            <a:r>
              <a:rPr lang="en-US" sz="1800" b="1" u="heavy" spc="-5" dirty="0">
                <a:solidFill>
                  <a:srgbClr val="2F2F2F"/>
                </a:solidFill>
                <a:effectLst/>
                <a:uFill>
                  <a:solidFill>
                    <a:srgbClr val="1F211F"/>
                  </a:solidFill>
                </a:uFill>
                <a:latin typeface="Times New Roman" panose="02020603050405020304" pitchFamily="18" charset="0"/>
                <a:ea typeface="Times New Roman" panose="02020603050405020304" pitchFamily="18" charset="0"/>
              </a:rPr>
              <a:t> </a:t>
            </a:r>
            <a:r>
              <a:rPr lang="en-US" sz="1800" b="1" u="heavy" dirty="0">
                <a:solidFill>
                  <a:srgbClr val="1F211F"/>
                </a:solidFill>
                <a:effectLst/>
                <a:uFill>
                  <a:solidFill>
                    <a:srgbClr val="1F211F"/>
                  </a:solidFill>
                </a:uFill>
                <a:latin typeface="Times New Roman" panose="02020603050405020304" pitchFamily="18" charset="0"/>
                <a:ea typeface="Times New Roman" panose="02020603050405020304" pitchFamily="18" charset="0"/>
              </a:rPr>
              <a:t>healing</a:t>
            </a:r>
            <a:r>
              <a:rPr lang="en-US" sz="1800" b="1" dirty="0">
                <a:solidFill>
                  <a:srgbClr val="1F211F"/>
                </a:solidFill>
                <a:effectLst/>
                <a:latin typeface="Times New Roman" panose="02020603050405020304" pitchFamily="18" charset="0"/>
                <a:ea typeface="Times New Roman" panose="02020603050405020304" pitchFamily="18" charset="0"/>
              </a:rPr>
              <a:t> </a:t>
            </a:r>
            <a:r>
              <a:rPr lang="en-US" sz="1800" dirty="0">
                <a:solidFill>
                  <a:srgbClr val="1F211F"/>
                </a:solidFill>
                <a:effectLst/>
                <a:latin typeface="Times New Roman" panose="02020603050405020304" pitchFamily="18" charset="0"/>
                <a:ea typeface="Times New Roman" panose="02020603050405020304" pitchFamily="18" charset="0"/>
              </a:rPr>
              <a:t>by</a:t>
            </a:r>
            <a:r>
              <a:rPr lang="en-US" sz="1800" spc="-40" dirty="0">
                <a:solidFill>
                  <a:srgbClr val="1F211F"/>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the</a:t>
            </a:r>
            <a:r>
              <a:rPr lang="en-US" sz="1800" spc="-70"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same </a:t>
            </a:r>
            <a:r>
              <a:rPr lang="en-US" sz="1800" spc="-10" dirty="0">
                <a:solidFill>
                  <a:srgbClr val="2F2F2F"/>
                </a:solidFill>
                <a:effectLst/>
                <a:latin typeface="Times New Roman" panose="02020603050405020304" pitchFamily="18" charset="0"/>
                <a:ea typeface="Times New Roman" panose="02020603050405020304" pitchFamily="18" charset="0"/>
              </a:rPr>
              <a:t>Spirit;</a:t>
            </a:r>
            <a:r>
              <a:rPr lang="en-IN" dirty="0">
                <a:latin typeface="Times New Roman" panose="02020603050405020304" pitchFamily="18" charset="0"/>
                <a:ea typeface="Times New Roman" panose="02020603050405020304" pitchFamily="18" charset="0"/>
              </a:rPr>
              <a:t> </a:t>
            </a:r>
            <a:r>
              <a:rPr lang="en-US" sz="1800" spc="0" dirty="0">
                <a:solidFill>
                  <a:srgbClr val="2F2F2F"/>
                </a:solidFill>
                <a:effectLst/>
                <a:latin typeface="Times New Roman" panose="02020603050405020304" pitchFamily="18" charset="0"/>
                <a:ea typeface="Times New Roman" panose="02020603050405020304" pitchFamily="18" charset="0"/>
              </a:rPr>
              <a:t>To</a:t>
            </a:r>
            <a:r>
              <a:rPr lang="en-US" sz="1800" spc="-35" dirty="0">
                <a:solidFill>
                  <a:srgbClr val="2F2F2F"/>
                </a:solidFill>
                <a:effectLst/>
                <a:latin typeface="Times New Roman" panose="02020603050405020304" pitchFamily="18" charset="0"/>
                <a:ea typeface="Times New Roman" panose="02020603050405020304" pitchFamily="18" charset="0"/>
              </a:rPr>
              <a:t> </a:t>
            </a:r>
            <a:r>
              <a:rPr lang="en-US" sz="1800" spc="0" dirty="0">
                <a:solidFill>
                  <a:srgbClr val="2F2F2F"/>
                </a:solidFill>
                <a:effectLst/>
                <a:latin typeface="Times New Roman" panose="02020603050405020304" pitchFamily="18" charset="0"/>
                <a:ea typeface="Times New Roman" panose="02020603050405020304" pitchFamily="18" charset="0"/>
              </a:rPr>
              <a:t>another </a:t>
            </a:r>
            <a:r>
              <a:rPr lang="en-US" sz="1800" spc="0" dirty="0">
                <a:solidFill>
                  <a:srgbClr val="1F211F"/>
                </a:solidFill>
                <a:effectLst/>
                <a:latin typeface="Times New Roman" panose="02020603050405020304" pitchFamily="18" charset="0"/>
                <a:ea typeface="Times New Roman" panose="02020603050405020304" pitchFamily="18" charset="0"/>
              </a:rPr>
              <a:t>the</a:t>
            </a:r>
            <a:r>
              <a:rPr lang="en-US" sz="1800" spc="-5" dirty="0">
                <a:solidFill>
                  <a:srgbClr val="1F211F"/>
                </a:solidFill>
                <a:effectLst/>
                <a:latin typeface="Times New Roman" panose="02020603050405020304" pitchFamily="18" charset="0"/>
                <a:ea typeface="Times New Roman" panose="02020603050405020304" pitchFamily="18" charset="0"/>
              </a:rPr>
              <a:t> </a:t>
            </a:r>
            <a:r>
              <a:rPr lang="en-US" sz="1800" b="1" u="heavy" spc="0"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working </a:t>
            </a:r>
            <a:r>
              <a:rPr lang="en-US" sz="1800" b="1" u="heavy" spc="0" dirty="0">
                <a:solidFill>
                  <a:srgbClr val="1F211F"/>
                </a:solidFill>
                <a:effectLst/>
                <a:uFill>
                  <a:solidFill>
                    <a:srgbClr val="2F2F2F"/>
                  </a:solidFill>
                </a:uFill>
                <a:latin typeface="Times New Roman" panose="02020603050405020304" pitchFamily="18" charset="0"/>
                <a:ea typeface="Times New Roman" panose="02020603050405020304" pitchFamily="18" charset="0"/>
              </a:rPr>
              <a:t>of </a:t>
            </a:r>
            <a:r>
              <a:rPr lang="en-US" sz="1800" b="1" u="heavy" spc="0"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miracles</a:t>
            </a:r>
            <a:r>
              <a:rPr lang="en-US" sz="1800" spc="0"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a:t>
            </a:r>
            <a:r>
              <a:rPr lang="en-US" sz="1800" spc="0" dirty="0">
                <a:solidFill>
                  <a:srgbClr val="2F2F2F"/>
                </a:solidFill>
                <a:effectLst/>
                <a:latin typeface="Times New Roman" panose="02020603050405020304" pitchFamily="18" charset="0"/>
                <a:ea typeface="Times New Roman" panose="02020603050405020304" pitchFamily="18" charset="0"/>
              </a:rPr>
              <a:t> to another</a:t>
            </a:r>
            <a:r>
              <a:rPr lang="en-US" sz="1800" spc="200" dirty="0">
                <a:solidFill>
                  <a:srgbClr val="2F2F2F"/>
                </a:solidFill>
                <a:effectLst/>
                <a:latin typeface="Times New Roman" panose="02020603050405020304" pitchFamily="18" charset="0"/>
                <a:ea typeface="Times New Roman" panose="02020603050405020304" pitchFamily="18" charset="0"/>
              </a:rPr>
              <a:t> </a:t>
            </a:r>
            <a:r>
              <a:rPr lang="en-US" sz="1800" b="1" u="heavy" spc="0"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prop</a:t>
            </a:r>
            <a:r>
              <a:rPr lang="en-US" sz="1800" b="1" u="heavy" spc="0" dirty="0">
                <a:solidFill>
                  <a:srgbClr val="080A08"/>
                </a:solidFill>
                <a:effectLst/>
                <a:uFill>
                  <a:solidFill>
                    <a:srgbClr val="2F2F2F"/>
                  </a:solidFill>
                </a:uFill>
                <a:latin typeface="Times New Roman" panose="02020603050405020304" pitchFamily="18" charset="0"/>
                <a:ea typeface="Times New Roman" panose="02020603050405020304" pitchFamily="18" charset="0"/>
              </a:rPr>
              <a:t>h</a:t>
            </a:r>
            <a:r>
              <a:rPr lang="en-US" sz="1800" b="1" u="heavy" spc="0"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ecy</a:t>
            </a:r>
            <a:r>
              <a:rPr lang="en-US" sz="1800" spc="0"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to</a:t>
            </a:r>
            <a:r>
              <a:rPr lang="en-US" sz="1800" spc="-15"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another</a:t>
            </a:r>
            <a:r>
              <a:rPr lang="en-US" sz="1800" spc="60" dirty="0">
                <a:solidFill>
                  <a:srgbClr val="2F2F2F"/>
                </a:solidFill>
                <a:effectLst/>
                <a:latin typeface="Times New Roman" panose="02020603050405020304" pitchFamily="18" charset="0"/>
                <a:ea typeface="Times New Roman" panose="02020603050405020304" pitchFamily="18" charset="0"/>
              </a:rPr>
              <a:t> </a:t>
            </a:r>
            <a:r>
              <a:rPr lang="en-US" sz="1800" b="1" u="heavy" dirty="0">
                <a:solidFill>
                  <a:srgbClr val="2F2F2F"/>
                </a:solidFill>
                <a:effectLst/>
                <a:uFill>
                  <a:solidFill>
                    <a:srgbClr val="1F211F"/>
                  </a:solidFill>
                </a:uFill>
                <a:latin typeface="Times New Roman" panose="02020603050405020304" pitchFamily="18" charset="0"/>
                <a:ea typeface="Times New Roman" panose="02020603050405020304" pitchFamily="18" charset="0"/>
              </a:rPr>
              <a:t>discerning of spirits</a:t>
            </a:r>
            <a:r>
              <a:rPr lang="en-US" sz="1800" spc="-10" dirty="0">
                <a:solidFill>
                  <a:srgbClr val="1F211F"/>
                </a:solidFill>
                <a:effectLst/>
                <a:uFill>
                  <a:solidFill>
                    <a:srgbClr val="1F211F"/>
                  </a:solidFill>
                </a:uFill>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to</a:t>
            </a:r>
            <a:r>
              <a:rPr lang="en-US" sz="1800" spc="-35"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another</a:t>
            </a:r>
            <a:r>
              <a:rPr lang="en-US" sz="1800" spc="35" dirty="0">
                <a:solidFill>
                  <a:srgbClr val="2F2F2F"/>
                </a:solidFill>
                <a:effectLst/>
                <a:latin typeface="Times New Roman" panose="02020603050405020304" pitchFamily="18" charset="0"/>
                <a:ea typeface="Times New Roman" panose="02020603050405020304" pitchFamily="18" charset="0"/>
              </a:rPr>
              <a:t> </a:t>
            </a:r>
            <a:r>
              <a:rPr lang="en-US" sz="1800" b="1" u="heavy" dirty="0">
                <a:solidFill>
                  <a:srgbClr val="2F2F2F"/>
                </a:solidFill>
                <a:effectLst/>
                <a:uFill>
                  <a:solidFill>
                    <a:srgbClr val="1F211F"/>
                  </a:solidFill>
                </a:uFill>
                <a:latin typeface="Times New Roman" panose="02020603050405020304" pitchFamily="18" charset="0"/>
                <a:ea typeface="Times New Roman" panose="02020603050405020304" pitchFamily="18" charset="0"/>
              </a:rPr>
              <a:t>diverse</a:t>
            </a:r>
            <a:r>
              <a:rPr lang="en-US" sz="1800" b="1" u="heavy" spc="50" dirty="0">
                <a:solidFill>
                  <a:srgbClr val="2F2F2F"/>
                </a:solidFill>
                <a:effectLst/>
                <a:uFill>
                  <a:solidFill>
                    <a:srgbClr val="1F211F"/>
                  </a:solidFill>
                </a:uFill>
                <a:latin typeface="Times New Roman" panose="02020603050405020304" pitchFamily="18" charset="0"/>
                <a:ea typeface="Times New Roman" panose="02020603050405020304" pitchFamily="18" charset="0"/>
              </a:rPr>
              <a:t> </a:t>
            </a:r>
            <a:r>
              <a:rPr lang="en-US" sz="1800" b="1" u="heavy" dirty="0">
                <a:solidFill>
                  <a:srgbClr val="1F211F"/>
                </a:solidFill>
                <a:effectLst/>
                <a:uFill>
                  <a:solidFill>
                    <a:srgbClr val="1F211F"/>
                  </a:solidFill>
                </a:uFill>
                <a:latin typeface="Times New Roman" panose="02020603050405020304" pitchFamily="18" charset="0"/>
                <a:ea typeface="Times New Roman" panose="02020603050405020304" pitchFamily="18" charset="0"/>
              </a:rPr>
              <a:t>kinds</a:t>
            </a:r>
            <a:r>
              <a:rPr lang="en-US" sz="1800" b="1" u="heavy" spc="15" dirty="0">
                <a:solidFill>
                  <a:srgbClr val="1F211F"/>
                </a:solidFill>
                <a:effectLst/>
                <a:uFill>
                  <a:solidFill>
                    <a:srgbClr val="1F211F"/>
                  </a:solidFill>
                </a:uFill>
                <a:latin typeface="Times New Roman" panose="02020603050405020304" pitchFamily="18" charset="0"/>
                <a:ea typeface="Times New Roman" panose="02020603050405020304" pitchFamily="18" charset="0"/>
              </a:rPr>
              <a:t> </a:t>
            </a:r>
            <a:r>
              <a:rPr lang="en-US" sz="1800" b="1" u="heavy" dirty="0">
                <a:solidFill>
                  <a:srgbClr val="2F2F2F"/>
                </a:solidFill>
                <a:effectLst/>
                <a:uFill>
                  <a:solidFill>
                    <a:srgbClr val="1F211F"/>
                  </a:solidFill>
                </a:uFill>
                <a:latin typeface="Times New Roman" panose="02020603050405020304" pitchFamily="18" charset="0"/>
                <a:ea typeface="Times New Roman" panose="02020603050405020304" pitchFamily="18" charset="0"/>
              </a:rPr>
              <a:t>of</a:t>
            </a:r>
            <a:r>
              <a:rPr lang="en-US" sz="1800" b="1" u="heavy" spc="90" dirty="0">
                <a:solidFill>
                  <a:srgbClr val="2F2F2F"/>
                </a:solidFill>
                <a:effectLst/>
                <a:uFill>
                  <a:solidFill>
                    <a:srgbClr val="1F211F"/>
                  </a:solidFill>
                </a:uFill>
                <a:latin typeface="Times New Roman" panose="02020603050405020304" pitchFamily="18" charset="0"/>
                <a:ea typeface="Times New Roman" panose="02020603050405020304" pitchFamily="18" charset="0"/>
              </a:rPr>
              <a:t> </a:t>
            </a:r>
            <a:r>
              <a:rPr lang="en-US" sz="1800" b="1" u="heavy" spc="-25" dirty="0">
                <a:solidFill>
                  <a:srgbClr val="1F211F"/>
                </a:solidFill>
                <a:effectLst/>
                <a:uFill>
                  <a:solidFill>
                    <a:srgbClr val="1F211F"/>
                  </a:solidFill>
                </a:uFill>
                <a:latin typeface="Times New Roman" panose="02020603050405020304" pitchFamily="18" charset="0"/>
                <a:ea typeface="Times New Roman" panose="02020603050405020304" pitchFamily="18" charset="0"/>
              </a:rPr>
              <a:t>tongues</a:t>
            </a:r>
            <a:r>
              <a:rPr lang="en-US" sz="1800" spc="-25"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a:t>
            </a:r>
            <a:r>
              <a:rPr lang="en-IN" spc="-25" dirty="0">
                <a:uFill>
                  <a:solidFill>
                    <a:srgbClr val="2F2F2F"/>
                  </a:solidFill>
                </a:uFill>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to</a:t>
            </a:r>
            <a:r>
              <a:rPr lang="en-US" sz="1800" spc="-75"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another</a:t>
            </a:r>
            <a:r>
              <a:rPr lang="en-US" sz="1800" spc="-5"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1F211F"/>
                </a:solidFill>
                <a:effectLst/>
                <a:latin typeface="Times New Roman" panose="02020603050405020304" pitchFamily="18" charset="0"/>
                <a:ea typeface="Times New Roman" panose="02020603050405020304" pitchFamily="18" charset="0"/>
              </a:rPr>
              <a:t>the</a:t>
            </a:r>
            <a:r>
              <a:rPr lang="en-US" sz="1800" spc="-60" dirty="0">
                <a:solidFill>
                  <a:srgbClr val="1F211F"/>
                </a:solidFill>
                <a:effectLst/>
                <a:latin typeface="Times New Roman" panose="02020603050405020304" pitchFamily="18" charset="0"/>
                <a:ea typeface="Times New Roman" panose="02020603050405020304" pitchFamily="18" charset="0"/>
              </a:rPr>
              <a:t> </a:t>
            </a:r>
            <a:r>
              <a:rPr lang="en-US" sz="1800" b="1" u="heavy" dirty="0">
                <a:solidFill>
                  <a:srgbClr val="1F211F"/>
                </a:solidFill>
                <a:effectLst/>
                <a:uFill>
                  <a:solidFill>
                    <a:srgbClr val="1F211F"/>
                  </a:solidFill>
                </a:uFill>
                <a:latin typeface="Times New Roman" panose="02020603050405020304" pitchFamily="18" charset="0"/>
                <a:ea typeface="Times New Roman" panose="02020603050405020304" pitchFamily="18" charset="0"/>
              </a:rPr>
              <a:t>interpretation</a:t>
            </a:r>
            <a:r>
              <a:rPr lang="en-US" sz="1800" b="1" u="heavy" spc="-65" dirty="0">
                <a:solidFill>
                  <a:srgbClr val="1F211F"/>
                </a:solidFill>
                <a:effectLst/>
                <a:uFill>
                  <a:solidFill>
                    <a:srgbClr val="1F211F"/>
                  </a:solidFill>
                </a:uFill>
                <a:latin typeface="Times New Roman" panose="02020603050405020304" pitchFamily="18" charset="0"/>
                <a:ea typeface="Times New Roman" panose="02020603050405020304" pitchFamily="18" charset="0"/>
              </a:rPr>
              <a:t> </a:t>
            </a:r>
            <a:r>
              <a:rPr lang="en-US" sz="1800" b="1" u="heavy" dirty="0">
                <a:solidFill>
                  <a:srgbClr val="2F2F2F"/>
                </a:solidFill>
                <a:effectLst/>
                <a:uFill>
                  <a:solidFill>
                    <a:srgbClr val="1F211F"/>
                  </a:solidFill>
                </a:uFill>
                <a:latin typeface="Times New Roman" panose="02020603050405020304" pitchFamily="18" charset="0"/>
                <a:ea typeface="Times New Roman" panose="02020603050405020304" pitchFamily="18" charset="0"/>
              </a:rPr>
              <a:t>of</a:t>
            </a:r>
            <a:r>
              <a:rPr lang="en-US" sz="1800" b="1" u="heavy" spc="-5" dirty="0">
                <a:solidFill>
                  <a:srgbClr val="2F2F2F"/>
                </a:solidFill>
                <a:effectLst/>
                <a:uFill>
                  <a:solidFill>
                    <a:srgbClr val="1F211F"/>
                  </a:solidFill>
                </a:uFill>
                <a:latin typeface="Times New Roman" panose="02020603050405020304" pitchFamily="18" charset="0"/>
                <a:ea typeface="Times New Roman" panose="02020603050405020304" pitchFamily="18" charset="0"/>
              </a:rPr>
              <a:t> </a:t>
            </a:r>
            <a:r>
              <a:rPr lang="en-US" sz="1800" b="1" u="heavy" spc="-10" dirty="0">
                <a:solidFill>
                  <a:srgbClr val="1F211F"/>
                </a:solidFill>
                <a:effectLst/>
                <a:uFill>
                  <a:solidFill>
                    <a:srgbClr val="1F211F"/>
                  </a:solidFill>
                </a:uFill>
                <a:latin typeface="Times New Roman" panose="02020603050405020304" pitchFamily="18" charset="0"/>
                <a:ea typeface="Times New Roman" panose="02020603050405020304" pitchFamily="18" charset="0"/>
              </a:rPr>
              <a:t>tongues.</a:t>
            </a:r>
            <a:endParaRPr lang="en-IN" sz="18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236385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1566153"/>
            <a:ext cx="8561747" cy="1605065"/>
          </a:xfrm>
        </p:spPr>
        <p:txBody>
          <a:bodyPr>
            <a:noAutofit/>
          </a:bodyPr>
          <a:lstStyle/>
          <a:p>
            <a:r>
              <a:rPr lang="en-US" sz="17500" dirty="0"/>
              <a:t>Q &amp; A</a:t>
            </a:r>
            <a:endParaRPr lang="en-IN" sz="17500" dirty="0"/>
          </a:p>
        </p:txBody>
      </p:sp>
    </p:spTree>
    <p:extLst>
      <p:ext uri="{BB962C8B-B14F-4D97-AF65-F5344CB8AC3E}">
        <p14:creationId xmlns:p14="http://schemas.microsoft.com/office/powerpoint/2010/main" val="1257843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idx="4294967295"/>
          </p:nvPr>
        </p:nvSpPr>
        <p:spPr>
          <a:xfrm>
            <a:off x="0" y="-479425"/>
            <a:ext cx="8562975" cy="958850"/>
          </a:xfrm>
        </p:spPr>
        <p:txBody>
          <a:bodyPr>
            <a:normAutofit/>
          </a:bodyPr>
          <a:lstStyle/>
          <a:p>
            <a:r>
              <a:rPr lang="en-US" sz="2000" u="sng" dirty="0"/>
              <a:t>Preview from the Last Lesson</a:t>
            </a:r>
            <a:endParaRPr lang="en-IN" sz="4800" u="sng"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4294967295"/>
          </p:nvPr>
        </p:nvSpPr>
        <p:spPr>
          <a:xfrm>
            <a:off x="0" y="418066"/>
            <a:ext cx="12315825" cy="5846763"/>
          </a:xfrm>
        </p:spPr>
        <p:txBody>
          <a:bodyPr>
            <a:noAutofit/>
          </a:bodyPr>
          <a:lstStyle/>
          <a:p>
            <a:pPr marL="457200" marR="509905" lvl="1" indent="0" algn="l">
              <a:spcBef>
                <a:spcPts val="0"/>
              </a:spcBef>
              <a:buNone/>
              <a:tabLst>
                <a:tab pos="1379855" algn="l"/>
                <a:tab pos="1384300" algn="l"/>
              </a:tabLst>
            </a:pPr>
            <a:r>
              <a:rPr lang="en-US" sz="1200" cap="all" spc="0" dirty="0">
                <a:effectLst/>
                <a:latin typeface="Times New Roman" panose="02020603050405020304" pitchFamily="18" charset="0"/>
                <a:ea typeface="Times New Roman" panose="02020603050405020304" pitchFamily="18" charset="0"/>
                <a:cs typeface="Times New Roman" panose="02020603050405020304" pitchFamily="18" charset="0"/>
              </a:rPr>
              <a:t>Jesus</a:t>
            </a:r>
            <a:r>
              <a:rPr lang="en-US" sz="1200" cap="all"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spc="0" dirty="0">
                <a:effectLst/>
                <a:latin typeface="Times New Roman" panose="02020603050405020304" pitchFamily="18" charset="0"/>
                <a:ea typeface="Times New Roman" panose="02020603050405020304" pitchFamily="18" charset="0"/>
                <a:cs typeface="Times New Roman" panose="02020603050405020304" pitchFamily="18" charset="0"/>
              </a:rPr>
              <a:t>anointed and set</a:t>
            </a:r>
            <a:r>
              <a:rPr lang="en-US" sz="1200" cap="all"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spc="0" dirty="0">
                <a:effectLst/>
                <a:latin typeface="Times New Roman" panose="02020603050405020304" pitchFamily="18" charset="0"/>
                <a:ea typeface="Times New Roman" panose="02020603050405020304" pitchFamily="18" charset="0"/>
                <a:cs typeface="Times New Roman" panose="02020603050405020304" pitchFamily="18" charset="0"/>
              </a:rPr>
              <a:t>in the Church: apostles, prophets,</a:t>
            </a:r>
            <a:r>
              <a:rPr lang="en-US" sz="1200" cap="all"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spc="0" dirty="0">
                <a:effectLst/>
                <a:latin typeface="Times New Roman" panose="02020603050405020304" pitchFamily="18" charset="0"/>
                <a:ea typeface="Times New Roman" panose="02020603050405020304" pitchFamily="18" charset="0"/>
                <a:cs typeface="Times New Roman" panose="02020603050405020304" pitchFamily="18" charset="0"/>
              </a:rPr>
              <a:t>evangelists, pastors, and teachers. (Ephesians 4:11-13)</a:t>
            </a:r>
            <a:endParaRPr lang="en-US" sz="1200" spc="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737870" lvl="0" indent="0">
              <a:spcBef>
                <a:spcPts val="0"/>
              </a:spcBef>
              <a:buNone/>
              <a:tabLst>
                <a:tab pos="1591945" algn="l"/>
                <a:tab pos="1600835" algn="l"/>
              </a:tabLst>
            </a:pP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spc="0" dirty="0">
                <a:effectLst/>
                <a:latin typeface="Times New Roman" panose="02020603050405020304" pitchFamily="18" charset="0"/>
                <a:ea typeface="Times New Roman" panose="02020603050405020304" pitchFamily="18" charset="0"/>
                <a:cs typeface="Times New Roman" panose="02020603050405020304" pitchFamily="18" charset="0"/>
              </a:rPr>
              <a:t>Their</a:t>
            </a:r>
            <a:r>
              <a:rPr lang="en-US" sz="1200" cap="all" spc="9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spc="0" dirty="0">
                <a:effectLst/>
                <a:latin typeface="Times New Roman" panose="02020603050405020304" pitchFamily="18" charset="0"/>
                <a:ea typeface="Times New Roman" panose="02020603050405020304" pitchFamily="18" charset="0"/>
                <a:cs typeface="Times New Roman" panose="02020603050405020304" pitchFamily="18" charset="0"/>
              </a:rPr>
              <a:t>job</a:t>
            </a:r>
            <a:r>
              <a:rPr lang="en-US" sz="1200" cap="all" spc="9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spc="0" dirty="0">
                <a:effectLst/>
                <a:latin typeface="Times New Roman" panose="02020603050405020304" pitchFamily="18" charset="0"/>
                <a:ea typeface="Times New Roman" panose="02020603050405020304" pitchFamily="18" charset="0"/>
                <a:cs typeface="Times New Roman" panose="02020603050405020304" pitchFamily="18" charset="0"/>
              </a:rPr>
              <a:t>is to prepare others for the</a:t>
            </a:r>
            <a:r>
              <a:rPr lang="en-US" sz="1200" cap="all" spc="9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spc="0" dirty="0">
                <a:effectLst/>
                <a:latin typeface="Times New Roman" panose="02020603050405020304" pitchFamily="18" charset="0"/>
                <a:ea typeface="Times New Roman" panose="02020603050405020304" pitchFamily="18" charset="0"/>
                <a:cs typeface="Times New Roman" panose="02020603050405020304" pitchFamily="18" charset="0"/>
              </a:rPr>
              <a:t>work</a:t>
            </a:r>
            <a:r>
              <a:rPr lang="en-US" sz="1200" cap="all" spc="8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spc="0" dirty="0">
                <a:effectLst/>
                <a:latin typeface="Times New Roman" panose="02020603050405020304" pitchFamily="18" charset="0"/>
                <a:ea typeface="Times New Roman" panose="02020603050405020304" pitchFamily="18" charset="0"/>
                <a:cs typeface="Times New Roman" panose="02020603050405020304" pitchFamily="18" charset="0"/>
              </a:rPr>
              <a:t>of</a:t>
            </a:r>
            <a:r>
              <a:rPr lang="en-US" sz="1200" cap="all" spc="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spc="0" dirty="0">
                <a:effectLst/>
                <a:latin typeface="Times New Roman" panose="02020603050405020304" pitchFamily="18" charset="0"/>
                <a:ea typeface="Times New Roman" panose="02020603050405020304" pitchFamily="18" charset="0"/>
                <a:cs typeface="Times New Roman" panose="02020603050405020304" pitchFamily="18" charset="0"/>
              </a:rPr>
              <a:t>the ministry and</a:t>
            </a:r>
            <a:r>
              <a:rPr lang="en-US" sz="1200" cap="all" spc="1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spc="0" dirty="0">
                <a:effectLst/>
                <a:latin typeface="Times New Roman" panose="02020603050405020304" pitchFamily="18" charset="0"/>
                <a:ea typeface="Times New Roman" panose="02020603050405020304" pitchFamily="18" charset="0"/>
                <a:cs typeface="Times New Roman" panose="02020603050405020304" pitchFamily="18" charset="0"/>
              </a:rPr>
              <a:t>to edify</a:t>
            </a:r>
            <a:r>
              <a:rPr lang="en-US" sz="1200" cap="all" spc="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spc="0" dirty="0">
                <a:effectLst/>
                <a:latin typeface="Times New Roman" panose="02020603050405020304" pitchFamily="18" charset="0"/>
                <a:ea typeface="Times New Roman" panose="02020603050405020304" pitchFamily="18" charset="0"/>
                <a:cs typeface="Times New Roman" panose="02020603050405020304" pitchFamily="18" charset="0"/>
              </a:rPr>
              <a:t>the Body of Christ.</a:t>
            </a:r>
          </a:p>
          <a:p>
            <a:pPr marL="0" marR="737870" indent="0">
              <a:spcBef>
                <a:spcPts val="0"/>
              </a:spcBef>
              <a:buNone/>
              <a:tabLst>
                <a:tab pos="1591945" algn="l"/>
                <a:tab pos="1600835" algn="l"/>
              </a:tabLst>
            </a:pPr>
            <a:endParaRPr lang="en-US" sz="1200" cap="all" dirty="0">
              <a:latin typeface="Times New Roman" panose="02020603050405020304" pitchFamily="18" charset="0"/>
              <a:ea typeface="Times New Roman" panose="02020603050405020304" pitchFamily="18" charset="0"/>
              <a:cs typeface="Times New Roman" panose="02020603050405020304" pitchFamily="18" charset="0"/>
            </a:endParaRPr>
          </a:p>
          <a:p>
            <a:pPr marL="0" marR="737870" indent="0">
              <a:spcBef>
                <a:spcPts val="0"/>
              </a:spcBef>
              <a:buNone/>
              <a:tabLst>
                <a:tab pos="1591945" algn="l"/>
                <a:tab pos="1600835" algn="l"/>
              </a:tabLst>
            </a:pP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There</a:t>
            </a:r>
            <a:r>
              <a:rPr lang="en-US" sz="1200" cap="all" spc="1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is also the Ministry of</a:t>
            </a:r>
            <a:r>
              <a:rPr lang="en-US" sz="1200" cap="all" spc="1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Helps, a supernatural calling with</a:t>
            </a:r>
            <a:r>
              <a:rPr lang="en-US" sz="1200" cap="all" spc="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supernatural </a:t>
            </a:r>
            <a:r>
              <a:rPr lang="en-US" sz="1200" cap="all" spc="-10" dirty="0">
                <a:latin typeface="Times New Roman" panose="02020603050405020304" pitchFamily="18" charset="0"/>
                <a:ea typeface="Times New Roman" panose="02020603050405020304" pitchFamily="18" charset="0"/>
                <a:cs typeface="Times New Roman" panose="02020603050405020304" pitchFamily="18" charset="0"/>
              </a:rPr>
              <a:t>equipment.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(1 Corinthians 12:27-28)</a:t>
            </a:r>
          </a:p>
          <a:p>
            <a:pPr marL="0" marR="737870" indent="0">
              <a:spcBef>
                <a:spcPts val="0"/>
              </a:spcBef>
              <a:buNone/>
              <a:tabLst>
                <a:tab pos="1591945" algn="l"/>
                <a:tab pos="1600835" algn="l"/>
              </a:tabLst>
            </a:pP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The Ministry of Helps is</a:t>
            </a:r>
            <a:r>
              <a:rPr lang="en-US" sz="1200" cap="all"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"anything</a:t>
            </a:r>
            <a:r>
              <a:rPr lang="en-US" sz="1200" cap="all" spc="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1200" cap="all"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helps". anything</a:t>
            </a:r>
            <a:r>
              <a:rPr lang="en-US" sz="1200" cap="all" spc="155"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that helps the minister</a:t>
            </a:r>
            <a:r>
              <a:rPr lang="en-US" sz="1200" cap="all" spc="1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accomplish</a:t>
            </a:r>
            <a:r>
              <a:rPr lang="en-US" sz="1200" cap="all" spc="14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what</a:t>
            </a:r>
            <a:r>
              <a:rPr lang="en-US" sz="1200" cap="all"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God wants</a:t>
            </a:r>
            <a:r>
              <a:rPr lang="en-US" sz="1200" cap="all"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to</a:t>
            </a:r>
            <a:r>
              <a:rPr lang="en-US" sz="1200" cap="all" spc="-45"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do</a:t>
            </a:r>
            <a:r>
              <a:rPr lang="en-US" sz="1200" cap="all" spc="-65"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in</a:t>
            </a:r>
            <a:r>
              <a:rPr lang="en-US" sz="1200" cap="all"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1200" cap="all" spc="-65"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church /city.</a:t>
            </a:r>
            <a:endParaRPr lang="en-IN" sz="1200" cap="all" dirty="0">
              <a:latin typeface="Times New Roman" panose="02020603050405020304" pitchFamily="18" charset="0"/>
              <a:ea typeface="Times New Roman" panose="02020603050405020304" pitchFamily="18" charset="0"/>
              <a:cs typeface="Times New Roman" panose="02020603050405020304" pitchFamily="18" charset="0"/>
            </a:endParaRPr>
          </a:p>
          <a:p>
            <a:pPr marL="0" marR="721360" indent="0">
              <a:spcBef>
                <a:spcPts val="0"/>
              </a:spcBef>
              <a:buNone/>
              <a:tabLst>
                <a:tab pos="1591945" algn="l"/>
                <a:tab pos="1601470" algn="l"/>
              </a:tabLst>
            </a:pP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The Greek word translated “helps” means “to render assistance”.</a:t>
            </a:r>
          </a:p>
          <a:p>
            <a:pPr marL="0" marR="721360" lvl="0" indent="0">
              <a:spcBef>
                <a:spcPts val="0"/>
              </a:spcBef>
              <a:buNone/>
              <a:tabLst>
                <a:tab pos="1591945" algn="l"/>
                <a:tab pos="1601470" algn="l"/>
              </a:tabLst>
            </a:pP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The Helps</a:t>
            </a:r>
            <a:r>
              <a:rPr lang="en-US" sz="1200" cap="all" spc="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ministry</a:t>
            </a:r>
            <a:r>
              <a:rPr lang="en-US" sz="1200" cap="all" spc="175"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assists</a:t>
            </a:r>
            <a:r>
              <a:rPr lang="en-US" sz="1200" cap="all" spc="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the five-fold ministers</a:t>
            </a:r>
            <a:r>
              <a:rPr lang="en-US" sz="1200" cap="all" spc="1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to accomplish</a:t>
            </a:r>
            <a:r>
              <a:rPr lang="en-US" sz="1200" cap="all" spc="1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and fulfill their God-given vision.</a:t>
            </a:r>
            <a:endParaRPr lang="en-IN" sz="1200" cap="all" dirty="0">
              <a:latin typeface="Times New Roman" panose="02020603050405020304" pitchFamily="18" charset="0"/>
              <a:ea typeface="Times New Roman" panose="02020603050405020304" pitchFamily="18" charset="0"/>
              <a:cs typeface="Times New Roman" panose="02020603050405020304" pitchFamily="18" charset="0"/>
            </a:endParaRPr>
          </a:p>
          <a:p>
            <a:pPr marL="0" marR="737870" lvl="0" indent="0">
              <a:spcBef>
                <a:spcPts val="0"/>
              </a:spcBef>
              <a:buNone/>
              <a:tabLst>
                <a:tab pos="1591945" algn="l"/>
                <a:tab pos="1600835" algn="l"/>
              </a:tabLst>
            </a:pPr>
            <a:endParaRPr lang="en-US" sz="1200" cap="all" dirty="0">
              <a:latin typeface="Times New Roman" panose="02020603050405020304" pitchFamily="18" charset="0"/>
              <a:ea typeface="Times New Roman" panose="02020603050405020304" pitchFamily="18" charset="0"/>
              <a:cs typeface="Times New Roman" panose="02020603050405020304" pitchFamily="18" charset="0"/>
            </a:endParaRPr>
          </a:p>
          <a:p>
            <a:pPr marL="0" marR="737870" lvl="0" indent="0">
              <a:spcBef>
                <a:spcPts val="0"/>
              </a:spcBef>
              <a:buNone/>
              <a:tabLst>
                <a:tab pos="1591945" algn="l"/>
                <a:tab pos="1600835" algn="l"/>
              </a:tabLst>
            </a:pP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Old</a:t>
            </a:r>
            <a:r>
              <a:rPr lang="en-US" sz="1200" cap="all"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Testament</a:t>
            </a:r>
            <a:r>
              <a:rPr lang="en-US" sz="1200" cap="all"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example of</a:t>
            </a:r>
            <a:r>
              <a:rPr lang="en-US" sz="1200" cap="all" spc="-4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"Helps"</a:t>
            </a:r>
            <a:r>
              <a:rPr lang="en-US" sz="1200" cap="all" spc="1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are</a:t>
            </a:r>
            <a:r>
              <a:rPr lang="en-US" sz="1200" cap="all" spc="165"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referred</a:t>
            </a:r>
            <a:r>
              <a:rPr lang="en-US" sz="1200" cap="all" spc="85"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to</a:t>
            </a:r>
            <a:r>
              <a:rPr lang="en-US" sz="1200" cap="all" spc="-55"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as</a:t>
            </a:r>
            <a:r>
              <a:rPr lang="en-US" sz="1200" cap="all" spc="-7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"servants</a:t>
            </a:r>
            <a:r>
              <a:rPr lang="en-US" sz="1200" cap="all" spc="-10" dirty="0">
                <a:latin typeface="Times New Roman" panose="02020603050405020304" pitchFamily="18" charset="0"/>
                <a:ea typeface="Times New Roman" panose="02020603050405020304" pitchFamily="18" charset="0"/>
                <a:cs typeface="Times New Roman" panose="02020603050405020304" pitchFamily="18" charset="0"/>
              </a:rPr>
              <a:t>".</a:t>
            </a:r>
            <a:r>
              <a:rPr lang="en-IN" sz="1200" cap="all" dirty="0">
                <a:latin typeface="Times New Roman" panose="02020603050405020304" pitchFamily="18" charset="0"/>
                <a:ea typeface="Times New Roman" panose="02020603050405020304" pitchFamily="18" charset="0"/>
                <a:cs typeface="Times New Roman" panose="02020603050405020304" pitchFamily="18" charset="0"/>
              </a:rPr>
              <a:t> </a:t>
            </a:r>
            <a:r>
              <a:rPr lang="en-IN" sz="1200" cap="all" dirty="0" err="1">
                <a:latin typeface="Times New Roman" panose="02020603050405020304" pitchFamily="18" charset="0"/>
                <a:ea typeface="Times New Roman" panose="02020603050405020304" pitchFamily="18" charset="0"/>
                <a:cs typeface="Times New Roman" panose="02020603050405020304" pitchFamily="18" charset="0"/>
              </a:rPr>
              <a:t>Eg.</a:t>
            </a:r>
            <a:r>
              <a:rPr lang="en-IN" sz="1200" cap="all"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spc="-5" dirty="0">
                <a:latin typeface="Times New Roman" panose="02020603050405020304" pitchFamily="18" charset="0"/>
                <a:ea typeface="Times New Roman" panose="02020603050405020304" pitchFamily="18" charset="0"/>
                <a:cs typeface="Times New Roman" panose="02020603050405020304" pitchFamily="18" charset="0"/>
              </a:rPr>
              <a:t>Joshua &amp;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Elisha</a:t>
            </a:r>
            <a:endParaRPr lang="en-US" sz="1200" cap="all" spc="-25" dirty="0">
              <a:latin typeface="Times New Roman" panose="02020603050405020304" pitchFamily="18" charset="0"/>
              <a:ea typeface="Times New Roman" panose="02020603050405020304" pitchFamily="18" charset="0"/>
              <a:cs typeface="Times New Roman" panose="02020603050405020304" pitchFamily="18" charset="0"/>
            </a:endParaRPr>
          </a:p>
          <a:p>
            <a:pPr marL="0" marR="737870" lvl="0" indent="0">
              <a:spcBef>
                <a:spcPts val="0"/>
              </a:spcBef>
              <a:buNone/>
              <a:tabLst>
                <a:tab pos="1591945" algn="l"/>
                <a:tab pos="1600835" algn="l"/>
              </a:tabLst>
            </a:pPr>
            <a:endParaRPr lang="en-IN" sz="1200" cap="all" spc="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737870" lvl="0" indent="0">
              <a:spcBef>
                <a:spcPts val="0"/>
              </a:spcBef>
              <a:buNone/>
              <a:tabLst>
                <a:tab pos="1591945" algn="l"/>
                <a:tab pos="1600835" algn="l"/>
              </a:tabLst>
            </a:pPr>
            <a:r>
              <a:rPr lang="en-IN" sz="1200" cap="all" spc="0" dirty="0">
                <a:effectLst/>
                <a:latin typeface="Times New Roman" panose="02020603050405020304" pitchFamily="18" charset="0"/>
                <a:ea typeface="Times New Roman" panose="02020603050405020304" pitchFamily="18" charset="0"/>
                <a:cs typeface="Times New Roman" panose="02020603050405020304" pitchFamily="18" charset="0"/>
              </a:rPr>
              <a:t>To be a helps minister – You must be faithful, loyal, committed, and proven (stand by your leaders)</a:t>
            </a:r>
          </a:p>
          <a:p>
            <a:pPr marL="0" indent="0">
              <a:spcBef>
                <a:spcPts val="0"/>
              </a:spcBef>
              <a:buNone/>
            </a:pP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The Ministry of Helps in the Early Church</a:t>
            </a:r>
            <a:r>
              <a:rPr lang="en-IN" sz="1200" cap="all"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Ministering to the Greek widows (See Acts 6:1-7)</a:t>
            </a:r>
          </a:p>
          <a:p>
            <a:pPr marL="0" indent="0">
              <a:spcBef>
                <a:spcPts val="0"/>
              </a:spcBef>
              <a:buNone/>
            </a:pP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 They had to have a good report given by others.</a:t>
            </a:r>
            <a:endParaRPr lang="en-IN" sz="1200" cap="all"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spcBef>
                <a:spcPts val="0"/>
              </a:spcBef>
              <a:buNone/>
            </a:pP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 They had to be full of the Holy Spirit.</a:t>
            </a:r>
            <a:endParaRPr lang="en-IN" sz="1200" cap="all"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spcBef>
                <a:spcPts val="0"/>
              </a:spcBef>
              <a:buNone/>
            </a:pP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 They had to be full of wisdom.</a:t>
            </a:r>
            <a:endParaRPr lang="en-IN" sz="1200" cap="all" spc="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spcBef>
                <a:spcPts val="0"/>
              </a:spcBef>
              <a:buNone/>
            </a:pP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 These Helps ministers were supernaturally equipped – and some went on to a full-time calling. e.g. </a:t>
            </a:r>
            <a:r>
              <a:rPr lang="en-US" sz="1200" cap="all" dirty="0" err="1">
                <a:latin typeface="Times New Roman" panose="02020603050405020304" pitchFamily="18" charset="0"/>
                <a:ea typeface="Times New Roman" panose="02020603050405020304" pitchFamily="18" charset="0"/>
                <a:cs typeface="Times New Roman" panose="02020603050405020304" pitchFamily="18" charset="0"/>
              </a:rPr>
              <a:t>stephen</a:t>
            </a:r>
            <a:endParaRPr lang="en-US" sz="1200" cap="all" dirty="0">
              <a:latin typeface="Times New Roman" panose="02020603050405020304" pitchFamily="18" charset="0"/>
              <a:ea typeface="Times New Roman" panose="02020603050405020304" pitchFamily="18" charset="0"/>
              <a:cs typeface="Times New Roman" panose="02020603050405020304" pitchFamily="18" charset="0"/>
            </a:endParaRPr>
          </a:p>
          <a:p>
            <a:pPr marL="0" marR="737870" indent="0">
              <a:spcBef>
                <a:spcPts val="0"/>
              </a:spcBef>
              <a:buNone/>
              <a:tabLst>
                <a:tab pos="1591945" algn="l"/>
                <a:tab pos="1600835" algn="l"/>
              </a:tabLst>
            </a:pPr>
            <a:endParaRPr lang="en-US" sz="1200" cap="all" dirty="0">
              <a:latin typeface="Times New Roman" panose="02020603050405020304" pitchFamily="18" charset="0"/>
              <a:ea typeface="Times New Roman" panose="02020603050405020304" pitchFamily="18" charset="0"/>
              <a:cs typeface="Times New Roman" panose="02020603050405020304" pitchFamily="18" charset="0"/>
            </a:endParaRPr>
          </a:p>
          <a:p>
            <a:pPr marL="0" marR="737870" indent="0">
              <a:spcBef>
                <a:spcPts val="0"/>
              </a:spcBef>
              <a:buNone/>
              <a:tabLst>
                <a:tab pos="1591945" algn="l"/>
                <a:tab pos="1600835" algn="l"/>
              </a:tabLst>
            </a:pP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In</a:t>
            </a:r>
            <a:r>
              <a:rPr lang="en-US" sz="1200" cap="all" spc="18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1200" cap="all" spc="-4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Gospels,</a:t>
            </a:r>
            <a:r>
              <a:rPr lang="en-US" sz="1200" cap="all"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Jesus</a:t>
            </a:r>
            <a:r>
              <a:rPr lang="en-US" sz="1200" cap="all"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operated in</a:t>
            </a:r>
            <a:r>
              <a:rPr lang="en-US" sz="1200" cap="all"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1200" cap="all" spc="-5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five-fold</a:t>
            </a:r>
            <a:r>
              <a:rPr lang="en-US" sz="1200" cap="all"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ministry</a:t>
            </a:r>
            <a:r>
              <a:rPr lang="en-US" sz="1200" cap="all" spc="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and the</a:t>
            </a:r>
            <a:r>
              <a:rPr lang="en-US" sz="1200" cap="all"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disciples functioned in the Ministry of Helps.</a:t>
            </a:r>
          </a:p>
          <a:p>
            <a:pPr marL="0" indent="0">
              <a:spcBef>
                <a:spcPts val="0"/>
              </a:spcBef>
              <a:buNone/>
            </a:pP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Church growth resulted from the work of the Helps ministry.</a:t>
            </a:r>
            <a:endParaRPr lang="en-IN" sz="1200" cap="all" dirty="0">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spcBef>
                <a:spcPts val="0"/>
              </a:spcBef>
              <a:buNone/>
            </a:pPr>
            <a:endParaRPr lang="en-US" sz="1200" cap="all" dirty="0">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spcBef>
                <a:spcPts val="0"/>
              </a:spcBef>
              <a:buNone/>
            </a:pP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Who can help? “Members in particular”</a:t>
            </a:r>
            <a:endParaRPr lang="en-IN" sz="1200" cap="all" dirty="0">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spcBef>
                <a:spcPts val="0"/>
              </a:spcBef>
              <a:buNone/>
            </a:pP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God has a place for you in the Church. He has set you in the place He designed for you to be. (1 Corinthians 12:18)</a:t>
            </a:r>
          </a:p>
          <a:p>
            <a:pPr marL="0" indent="0">
              <a:spcBef>
                <a:spcPts val="0"/>
              </a:spcBef>
              <a:buNone/>
            </a:pP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1. </a:t>
            </a:r>
            <a:r>
              <a:rPr lang="en-IN" sz="1200" cap="all" dirty="0">
                <a:latin typeface="Times New Roman" panose="02020603050405020304" pitchFamily="18" charset="0"/>
                <a:ea typeface="Times New Roman" panose="02020603050405020304" pitchFamily="18" charset="0"/>
                <a:cs typeface="Times New Roman" panose="02020603050405020304" pitchFamily="18" charset="0"/>
              </a:rPr>
              <a:t>God gives us grace in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a:t>
            </a:r>
            <a:r>
              <a:rPr lang="en-IN" sz="1200" cap="all" dirty="0">
                <a:latin typeface="Times New Roman" panose="02020603050405020304" pitchFamily="18" charset="0"/>
                <a:ea typeface="Times New Roman" panose="02020603050405020304" pitchFamily="18" charset="0"/>
                <a:cs typeface="Times New Roman" panose="02020603050405020304" pitchFamily="18" charset="0"/>
              </a:rPr>
              <a:t>different ways</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 (Ephesians 4:7)</a:t>
            </a:r>
          </a:p>
          <a:p>
            <a:pPr marL="0" lvl="0" indent="0">
              <a:spcBef>
                <a:spcPts val="0"/>
              </a:spcBef>
              <a:buNone/>
            </a:pP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2. This grace is not for your benefit alone. (1 peter 4:10)</a:t>
            </a:r>
          </a:p>
          <a:p>
            <a:pPr marL="0" indent="0">
              <a:spcBef>
                <a:spcPts val="0"/>
              </a:spcBef>
              <a:buNone/>
            </a:pPr>
            <a:r>
              <a:rPr lang="en-IN" sz="1200" cap="all" dirty="0">
                <a:latin typeface="Times New Roman" panose="02020603050405020304" pitchFamily="18" charset="0"/>
                <a:ea typeface="Times New Roman" panose="02020603050405020304" pitchFamily="18" charset="0"/>
                <a:cs typeface="Times New Roman" panose="02020603050405020304" pitchFamily="18" charset="0"/>
              </a:rPr>
              <a:t>Not everyone is called to be in charge</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a:t>
            </a:r>
            <a:r>
              <a:rPr lang="en-IN" sz="1200" cap="all" dirty="0">
                <a:latin typeface="Times New Roman" panose="02020603050405020304" pitchFamily="18" charset="0"/>
                <a:ea typeface="Times New Roman" panose="02020603050405020304" pitchFamily="18" charset="0"/>
                <a:cs typeface="Times New Roman" panose="02020603050405020304" pitchFamily="18" charset="0"/>
              </a:rPr>
              <a:t> but everyone is called to help</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a:t>
            </a:r>
            <a:endParaRPr lang="en-IN" sz="1200" cap="all"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spcBef>
                <a:spcPts val="0"/>
              </a:spcBef>
              <a:buNone/>
            </a:pPr>
            <a:r>
              <a:rPr lang="en-IN" sz="1200" cap="all" dirty="0">
                <a:latin typeface="Times New Roman" panose="02020603050405020304" pitchFamily="18" charset="0"/>
                <a:ea typeface="Times New Roman" panose="02020603050405020304" pitchFamily="18" charset="0"/>
                <a:cs typeface="Times New Roman" panose="02020603050405020304" pitchFamily="18" charset="0"/>
              </a:rPr>
              <a:t>If you are called to the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five-fold ministry, </a:t>
            </a:r>
            <a:r>
              <a:rPr lang="en-IN" sz="1200" cap="all" dirty="0">
                <a:latin typeface="Times New Roman" panose="02020603050405020304" pitchFamily="18" charset="0"/>
                <a:ea typeface="Times New Roman" panose="02020603050405020304" pitchFamily="18" charset="0"/>
                <a:cs typeface="Times New Roman" panose="02020603050405020304" pitchFamily="18" charset="0"/>
              </a:rPr>
              <a:t>you will not move into what God has for you until you learn to serve others</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a:t>
            </a:r>
            <a:endParaRPr lang="en-IN" sz="1200" cap="all" dirty="0">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spcBef>
                <a:spcPts val="0"/>
              </a:spcBef>
              <a:buNone/>
            </a:pPr>
            <a:endParaRPr lang="en-US" sz="1200" dirty="0">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spcBef>
                <a:spcPts val="0"/>
              </a:spcBef>
              <a:buNone/>
            </a:pPr>
            <a:endParaRPr lang="en-US" sz="12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spcBef>
                <a:spcPts val="0"/>
              </a:spcBef>
              <a:buNone/>
            </a:pPr>
            <a:endParaRPr lang="en-IN" sz="1200" dirty="0">
              <a:latin typeface="Times New Roman" panose="02020603050405020304" pitchFamily="18" charset="0"/>
              <a:ea typeface="Times New Roman" panose="02020603050405020304" pitchFamily="18" charset="0"/>
              <a:cs typeface="Times New Roman" panose="02020603050405020304" pitchFamily="18" charset="0"/>
            </a:endParaRPr>
          </a:p>
          <a:p>
            <a:pPr marR="737870">
              <a:spcBef>
                <a:spcPts val="0"/>
              </a:spcBef>
              <a:tabLst>
                <a:tab pos="1591945" algn="l"/>
                <a:tab pos="1600835" algn="l"/>
              </a:tabLst>
            </a:pPr>
            <a:endParaRPr lang="en-US" sz="1200" dirty="0">
              <a:latin typeface="Times New Roman" panose="02020603050405020304" pitchFamily="18" charset="0"/>
              <a:ea typeface="Times New Roman" panose="02020603050405020304" pitchFamily="18" charset="0"/>
              <a:cs typeface="Times New Roman" panose="02020603050405020304" pitchFamily="18" charset="0"/>
            </a:endParaRPr>
          </a:p>
          <a:p>
            <a:pPr marR="737870" lvl="0">
              <a:spcBef>
                <a:spcPts val="0"/>
              </a:spcBef>
              <a:tabLst>
                <a:tab pos="1591945" algn="l"/>
                <a:tab pos="1600835" algn="l"/>
              </a:tabLst>
            </a:pPr>
            <a:endParaRPr lang="en-IN" sz="1200" spc="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509905" lvl="1" indent="-285750" algn="l">
              <a:spcBef>
                <a:spcPts val="0"/>
              </a:spcBef>
              <a:buFont typeface="+mj-lt"/>
              <a:buAutoNum type="alphaUcPeriod"/>
              <a:tabLst>
                <a:tab pos="1379855" algn="l"/>
                <a:tab pos="1384300" algn="l"/>
              </a:tabLst>
            </a:pPr>
            <a:endParaRPr lang="en-US" sz="1200" spc="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1931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1000"/>
                                        <p:tgtEl>
                                          <p:spTgt spid="3">
                                            <p:txEl>
                                              <p:pRg st="8" end="8"/>
                                            </p:txEl>
                                          </p:spTgt>
                                        </p:tgtEl>
                                      </p:cBhvr>
                                    </p:animEffect>
                                    <p:anim calcmode="lin" valueType="num">
                                      <p:cBhvr>
                                        <p:cTn id="5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10" end="10"/>
                                            </p:txEl>
                                          </p:spTgt>
                                        </p:tgtEl>
                                        <p:attrNameLst>
                                          <p:attrName>style.visibility</p:attrName>
                                        </p:attrNameLst>
                                      </p:cBhvr>
                                      <p:to>
                                        <p:strVal val="visible"/>
                                      </p:to>
                                    </p:set>
                                    <p:animEffect transition="in" filter="fade">
                                      <p:cBhvr>
                                        <p:cTn id="56" dur="1000"/>
                                        <p:tgtEl>
                                          <p:spTgt spid="3">
                                            <p:txEl>
                                              <p:pRg st="10" end="10"/>
                                            </p:txEl>
                                          </p:spTgt>
                                        </p:tgtEl>
                                      </p:cBhvr>
                                    </p:animEffect>
                                    <p:anim calcmode="lin" valueType="num">
                                      <p:cBhvr>
                                        <p:cTn id="57"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11" end="11"/>
                                            </p:txEl>
                                          </p:spTgt>
                                        </p:tgtEl>
                                        <p:attrNameLst>
                                          <p:attrName>style.visibility</p:attrName>
                                        </p:attrNameLst>
                                      </p:cBhvr>
                                      <p:to>
                                        <p:strVal val="visible"/>
                                      </p:to>
                                    </p:set>
                                    <p:animEffect transition="in" filter="fade">
                                      <p:cBhvr>
                                        <p:cTn id="63" dur="1000"/>
                                        <p:tgtEl>
                                          <p:spTgt spid="3">
                                            <p:txEl>
                                              <p:pRg st="11" end="11"/>
                                            </p:txEl>
                                          </p:spTgt>
                                        </p:tgtEl>
                                      </p:cBhvr>
                                    </p:animEffect>
                                    <p:anim calcmode="lin" valueType="num">
                                      <p:cBhvr>
                                        <p:cTn id="64"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3">
                                            <p:txEl>
                                              <p:pRg st="12" end="12"/>
                                            </p:txEl>
                                          </p:spTgt>
                                        </p:tgtEl>
                                        <p:attrNameLst>
                                          <p:attrName>style.visibility</p:attrName>
                                        </p:attrNameLst>
                                      </p:cBhvr>
                                      <p:to>
                                        <p:strVal val="visible"/>
                                      </p:to>
                                    </p:set>
                                    <p:animEffect transition="in" filter="fade">
                                      <p:cBhvr>
                                        <p:cTn id="70" dur="1000"/>
                                        <p:tgtEl>
                                          <p:spTgt spid="3">
                                            <p:txEl>
                                              <p:pRg st="12" end="12"/>
                                            </p:txEl>
                                          </p:spTgt>
                                        </p:tgtEl>
                                      </p:cBhvr>
                                    </p:animEffect>
                                    <p:anim calcmode="lin" valueType="num">
                                      <p:cBhvr>
                                        <p:cTn id="71"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3">
                                            <p:txEl>
                                              <p:pRg st="13" end="13"/>
                                            </p:txEl>
                                          </p:spTgt>
                                        </p:tgtEl>
                                        <p:attrNameLst>
                                          <p:attrName>style.visibility</p:attrName>
                                        </p:attrNameLst>
                                      </p:cBhvr>
                                      <p:to>
                                        <p:strVal val="visible"/>
                                      </p:to>
                                    </p:set>
                                    <p:animEffect transition="in" filter="fade">
                                      <p:cBhvr>
                                        <p:cTn id="77" dur="1000"/>
                                        <p:tgtEl>
                                          <p:spTgt spid="3">
                                            <p:txEl>
                                              <p:pRg st="13" end="13"/>
                                            </p:txEl>
                                          </p:spTgt>
                                        </p:tgtEl>
                                      </p:cBhvr>
                                    </p:animEffect>
                                    <p:anim calcmode="lin" valueType="num">
                                      <p:cBhvr>
                                        <p:cTn id="78"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nodeType="clickEffect">
                                  <p:stCondLst>
                                    <p:cond delay="0"/>
                                  </p:stCondLst>
                                  <p:childTnLst>
                                    <p:set>
                                      <p:cBhvr>
                                        <p:cTn id="83" dur="1" fill="hold">
                                          <p:stCondLst>
                                            <p:cond delay="0"/>
                                          </p:stCondLst>
                                        </p:cTn>
                                        <p:tgtEl>
                                          <p:spTgt spid="3">
                                            <p:txEl>
                                              <p:pRg st="14" end="14"/>
                                            </p:txEl>
                                          </p:spTgt>
                                        </p:tgtEl>
                                        <p:attrNameLst>
                                          <p:attrName>style.visibility</p:attrName>
                                        </p:attrNameLst>
                                      </p:cBhvr>
                                      <p:to>
                                        <p:strVal val="visible"/>
                                      </p:to>
                                    </p:set>
                                    <p:animEffect transition="in" filter="fade">
                                      <p:cBhvr>
                                        <p:cTn id="84" dur="1000"/>
                                        <p:tgtEl>
                                          <p:spTgt spid="3">
                                            <p:txEl>
                                              <p:pRg st="14" end="14"/>
                                            </p:txEl>
                                          </p:spTgt>
                                        </p:tgtEl>
                                      </p:cBhvr>
                                    </p:animEffect>
                                    <p:anim calcmode="lin" valueType="num">
                                      <p:cBhvr>
                                        <p:cTn id="85"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nodeType="clickEffect">
                                  <p:stCondLst>
                                    <p:cond delay="0"/>
                                  </p:stCondLst>
                                  <p:childTnLst>
                                    <p:set>
                                      <p:cBhvr>
                                        <p:cTn id="90" dur="1" fill="hold">
                                          <p:stCondLst>
                                            <p:cond delay="0"/>
                                          </p:stCondLst>
                                        </p:cTn>
                                        <p:tgtEl>
                                          <p:spTgt spid="3">
                                            <p:txEl>
                                              <p:pRg st="15" end="15"/>
                                            </p:txEl>
                                          </p:spTgt>
                                        </p:tgtEl>
                                        <p:attrNameLst>
                                          <p:attrName>style.visibility</p:attrName>
                                        </p:attrNameLst>
                                      </p:cBhvr>
                                      <p:to>
                                        <p:strVal val="visible"/>
                                      </p:to>
                                    </p:set>
                                    <p:animEffect transition="in" filter="fade">
                                      <p:cBhvr>
                                        <p:cTn id="91" dur="1000"/>
                                        <p:tgtEl>
                                          <p:spTgt spid="3">
                                            <p:txEl>
                                              <p:pRg st="15" end="15"/>
                                            </p:txEl>
                                          </p:spTgt>
                                        </p:tgtEl>
                                      </p:cBhvr>
                                    </p:animEffect>
                                    <p:anim calcmode="lin" valueType="num">
                                      <p:cBhvr>
                                        <p:cTn id="92" dur="1000" fill="hold"/>
                                        <p:tgtEl>
                                          <p:spTgt spid="3">
                                            <p:txEl>
                                              <p:pRg st="15" end="15"/>
                                            </p:txEl>
                                          </p:spTgt>
                                        </p:tgtEl>
                                        <p:attrNameLst>
                                          <p:attrName>ppt_x</p:attrName>
                                        </p:attrNameLst>
                                      </p:cBhvr>
                                      <p:tavLst>
                                        <p:tav tm="0">
                                          <p:val>
                                            <p:strVal val="#ppt_x"/>
                                          </p:val>
                                        </p:tav>
                                        <p:tav tm="100000">
                                          <p:val>
                                            <p:strVal val="#ppt_x"/>
                                          </p:val>
                                        </p:tav>
                                      </p:tavLst>
                                    </p:anim>
                                    <p:anim calcmode="lin" valueType="num">
                                      <p:cBhvr>
                                        <p:cTn id="93" dur="1000" fill="hold"/>
                                        <p:tgtEl>
                                          <p:spTgt spid="3">
                                            <p:txEl>
                                              <p:pRg st="15" end="15"/>
                                            </p:tx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nodeType="clickEffect">
                                  <p:stCondLst>
                                    <p:cond delay="0"/>
                                  </p:stCondLst>
                                  <p:childTnLst>
                                    <p:set>
                                      <p:cBhvr>
                                        <p:cTn id="97" dur="1" fill="hold">
                                          <p:stCondLst>
                                            <p:cond delay="0"/>
                                          </p:stCondLst>
                                        </p:cTn>
                                        <p:tgtEl>
                                          <p:spTgt spid="3">
                                            <p:txEl>
                                              <p:pRg st="17" end="17"/>
                                            </p:txEl>
                                          </p:spTgt>
                                        </p:tgtEl>
                                        <p:attrNameLst>
                                          <p:attrName>style.visibility</p:attrName>
                                        </p:attrNameLst>
                                      </p:cBhvr>
                                      <p:to>
                                        <p:strVal val="visible"/>
                                      </p:to>
                                    </p:set>
                                    <p:animEffect transition="in" filter="fade">
                                      <p:cBhvr>
                                        <p:cTn id="98" dur="1000"/>
                                        <p:tgtEl>
                                          <p:spTgt spid="3">
                                            <p:txEl>
                                              <p:pRg st="17" end="17"/>
                                            </p:txEl>
                                          </p:spTgt>
                                        </p:tgtEl>
                                      </p:cBhvr>
                                    </p:animEffect>
                                    <p:anim calcmode="lin" valueType="num">
                                      <p:cBhvr>
                                        <p:cTn id="99" dur="1000" fill="hold"/>
                                        <p:tgtEl>
                                          <p:spTgt spid="3">
                                            <p:txEl>
                                              <p:pRg st="17" end="17"/>
                                            </p:txEl>
                                          </p:spTgt>
                                        </p:tgtEl>
                                        <p:attrNameLst>
                                          <p:attrName>ppt_x</p:attrName>
                                        </p:attrNameLst>
                                      </p:cBhvr>
                                      <p:tavLst>
                                        <p:tav tm="0">
                                          <p:val>
                                            <p:strVal val="#ppt_x"/>
                                          </p:val>
                                        </p:tav>
                                        <p:tav tm="100000">
                                          <p:val>
                                            <p:strVal val="#ppt_x"/>
                                          </p:val>
                                        </p:tav>
                                      </p:tavLst>
                                    </p:anim>
                                    <p:anim calcmode="lin" valueType="num">
                                      <p:cBhvr>
                                        <p:cTn id="100" dur="1000" fill="hold"/>
                                        <p:tgtEl>
                                          <p:spTgt spid="3">
                                            <p:txEl>
                                              <p:pRg st="17" end="17"/>
                                            </p:txEl>
                                          </p:spTgt>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nodeType="clickEffect">
                                  <p:stCondLst>
                                    <p:cond delay="0"/>
                                  </p:stCondLst>
                                  <p:childTnLst>
                                    <p:set>
                                      <p:cBhvr>
                                        <p:cTn id="104" dur="1" fill="hold">
                                          <p:stCondLst>
                                            <p:cond delay="0"/>
                                          </p:stCondLst>
                                        </p:cTn>
                                        <p:tgtEl>
                                          <p:spTgt spid="3">
                                            <p:txEl>
                                              <p:pRg st="18" end="18"/>
                                            </p:txEl>
                                          </p:spTgt>
                                        </p:tgtEl>
                                        <p:attrNameLst>
                                          <p:attrName>style.visibility</p:attrName>
                                        </p:attrNameLst>
                                      </p:cBhvr>
                                      <p:to>
                                        <p:strVal val="visible"/>
                                      </p:to>
                                    </p:set>
                                    <p:animEffect transition="in" filter="fade">
                                      <p:cBhvr>
                                        <p:cTn id="105" dur="1000"/>
                                        <p:tgtEl>
                                          <p:spTgt spid="3">
                                            <p:txEl>
                                              <p:pRg st="18" end="18"/>
                                            </p:txEl>
                                          </p:spTgt>
                                        </p:tgtEl>
                                      </p:cBhvr>
                                    </p:animEffect>
                                    <p:anim calcmode="lin" valueType="num">
                                      <p:cBhvr>
                                        <p:cTn id="106" dur="1000" fill="hold"/>
                                        <p:tgtEl>
                                          <p:spTgt spid="3">
                                            <p:txEl>
                                              <p:pRg st="18" end="18"/>
                                            </p:txEl>
                                          </p:spTgt>
                                        </p:tgtEl>
                                        <p:attrNameLst>
                                          <p:attrName>ppt_x</p:attrName>
                                        </p:attrNameLst>
                                      </p:cBhvr>
                                      <p:tavLst>
                                        <p:tav tm="0">
                                          <p:val>
                                            <p:strVal val="#ppt_x"/>
                                          </p:val>
                                        </p:tav>
                                        <p:tav tm="100000">
                                          <p:val>
                                            <p:strVal val="#ppt_x"/>
                                          </p:val>
                                        </p:tav>
                                      </p:tavLst>
                                    </p:anim>
                                    <p:anim calcmode="lin" valueType="num">
                                      <p:cBhvr>
                                        <p:cTn id="107" dur="1000" fill="hold"/>
                                        <p:tgtEl>
                                          <p:spTgt spid="3">
                                            <p:txEl>
                                              <p:pRg st="18" end="18"/>
                                            </p:txEl>
                                          </p:spTgt>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42" presetClass="entr" presetSubtype="0" fill="hold" nodeType="clickEffect">
                                  <p:stCondLst>
                                    <p:cond delay="0"/>
                                  </p:stCondLst>
                                  <p:childTnLst>
                                    <p:set>
                                      <p:cBhvr>
                                        <p:cTn id="111" dur="1" fill="hold">
                                          <p:stCondLst>
                                            <p:cond delay="0"/>
                                          </p:stCondLst>
                                        </p:cTn>
                                        <p:tgtEl>
                                          <p:spTgt spid="3">
                                            <p:txEl>
                                              <p:pRg st="20" end="20"/>
                                            </p:txEl>
                                          </p:spTgt>
                                        </p:tgtEl>
                                        <p:attrNameLst>
                                          <p:attrName>style.visibility</p:attrName>
                                        </p:attrNameLst>
                                      </p:cBhvr>
                                      <p:to>
                                        <p:strVal val="visible"/>
                                      </p:to>
                                    </p:set>
                                    <p:animEffect transition="in" filter="fade">
                                      <p:cBhvr>
                                        <p:cTn id="112" dur="1000"/>
                                        <p:tgtEl>
                                          <p:spTgt spid="3">
                                            <p:txEl>
                                              <p:pRg st="20" end="20"/>
                                            </p:txEl>
                                          </p:spTgt>
                                        </p:tgtEl>
                                      </p:cBhvr>
                                    </p:animEffect>
                                    <p:anim calcmode="lin" valueType="num">
                                      <p:cBhvr>
                                        <p:cTn id="113" dur="1000" fill="hold"/>
                                        <p:tgtEl>
                                          <p:spTgt spid="3">
                                            <p:txEl>
                                              <p:pRg st="20" end="20"/>
                                            </p:txEl>
                                          </p:spTgt>
                                        </p:tgtEl>
                                        <p:attrNameLst>
                                          <p:attrName>ppt_x</p:attrName>
                                        </p:attrNameLst>
                                      </p:cBhvr>
                                      <p:tavLst>
                                        <p:tav tm="0">
                                          <p:val>
                                            <p:strVal val="#ppt_x"/>
                                          </p:val>
                                        </p:tav>
                                        <p:tav tm="100000">
                                          <p:val>
                                            <p:strVal val="#ppt_x"/>
                                          </p:val>
                                        </p:tav>
                                      </p:tavLst>
                                    </p:anim>
                                    <p:anim calcmode="lin" valueType="num">
                                      <p:cBhvr>
                                        <p:cTn id="114" dur="1000" fill="hold"/>
                                        <p:tgtEl>
                                          <p:spTgt spid="3">
                                            <p:txEl>
                                              <p:pRg st="20" end="20"/>
                                            </p:txEl>
                                          </p:spTgt>
                                        </p:tgtEl>
                                        <p:attrNameLst>
                                          <p:attrName>ppt_y</p:attrName>
                                        </p:attrNameLst>
                                      </p:cBhvr>
                                      <p:tavLst>
                                        <p:tav tm="0">
                                          <p:val>
                                            <p:strVal val="#ppt_y+.1"/>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42" presetClass="entr" presetSubtype="0" fill="hold" nodeType="clickEffect">
                                  <p:stCondLst>
                                    <p:cond delay="0"/>
                                  </p:stCondLst>
                                  <p:childTnLst>
                                    <p:set>
                                      <p:cBhvr>
                                        <p:cTn id="118" dur="1" fill="hold">
                                          <p:stCondLst>
                                            <p:cond delay="0"/>
                                          </p:stCondLst>
                                        </p:cTn>
                                        <p:tgtEl>
                                          <p:spTgt spid="3">
                                            <p:txEl>
                                              <p:pRg st="21" end="21"/>
                                            </p:txEl>
                                          </p:spTgt>
                                        </p:tgtEl>
                                        <p:attrNameLst>
                                          <p:attrName>style.visibility</p:attrName>
                                        </p:attrNameLst>
                                      </p:cBhvr>
                                      <p:to>
                                        <p:strVal val="visible"/>
                                      </p:to>
                                    </p:set>
                                    <p:animEffect transition="in" filter="fade">
                                      <p:cBhvr>
                                        <p:cTn id="119" dur="1000"/>
                                        <p:tgtEl>
                                          <p:spTgt spid="3">
                                            <p:txEl>
                                              <p:pRg st="21" end="21"/>
                                            </p:txEl>
                                          </p:spTgt>
                                        </p:tgtEl>
                                      </p:cBhvr>
                                    </p:animEffect>
                                    <p:anim calcmode="lin" valueType="num">
                                      <p:cBhvr>
                                        <p:cTn id="120" dur="1000" fill="hold"/>
                                        <p:tgtEl>
                                          <p:spTgt spid="3">
                                            <p:txEl>
                                              <p:pRg st="21" end="21"/>
                                            </p:txEl>
                                          </p:spTgt>
                                        </p:tgtEl>
                                        <p:attrNameLst>
                                          <p:attrName>ppt_x</p:attrName>
                                        </p:attrNameLst>
                                      </p:cBhvr>
                                      <p:tavLst>
                                        <p:tav tm="0">
                                          <p:val>
                                            <p:strVal val="#ppt_x"/>
                                          </p:val>
                                        </p:tav>
                                        <p:tav tm="100000">
                                          <p:val>
                                            <p:strVal val="#ppt_x"/>
                                          </p:val>
                                        </p:tav>
                                      </p:tavLst>
                                    </p:anim>
                                    <p:anim calcmode="lin" valueType="num">
                                      <p:cBhvr>
                                        <p:cTn id="121" dur="1000" fill="hold"/>
                                        <p:tgtEl>
                                          <p:spTgt spid="3">
                                            <p:txEl>
                                              <p:pRg st="21" end="21"/>
                                            </p:txEl>
                                          </p:spTgt>
                                        </p:tgtEl>
                                        <p:attrNameLst>
                                          <p:attrName>ppt_y</p:attrName>
                                        </p:attrNameLst>
                                      </p:cBhvr>
                                      <p:tavLst>
                                        <p:tav tm="0">
                                          <p:val>
                                            <p:strVal val="#ppt_y+.1"/>
                                          </p:val>
                                        </p:tav>
                                        <p:tav tm="100000">
                                          <p:val>
                                            <p:strVal val="#ppt_y"/>
                                          </p:val>
                                        </p:tav>
                                      </p:tavLst>
                                    </p:anim>
                                  </p:childTnLst>
                                </p:cTn>
                              </p:par>
                            </p:childTnLst>
                          </p:cTn>
                        </p:par>
                      </p:childTnLst>
                    </p:cTn>
                  </p:par>
                  <p:par>
                    <p:cTn id="122" fill="hold">
                      <p:stCondLst>
                        <p:cond delay="indefinite"/>
                      </p:stCondLst>
                      <p:childTnLst>
                        <p:par>
                          <p:cTn id="123" fill="hold">
                            <p:stCondLst>
                              <p:cond delay="0"/>
                            </p:stCondLst>
                            <p:childTnLst>
                              <p:par>
                                <p:cTn id="124" presetID="42" presetClass="entr" presetSubtype="0" fill="hold" nodeType="clickEffect">
                                  <p:stCondLst>
                                    <p:cond delay="0"/>
                                  </p:stCondLst>
                                  <p:childTnLst>
                                    <p:set>
                                      <p:cBhvr>
                                        <p:cTn id="125" dur="1" fill="hold">
                                          <p:stCondLst>
                                            <p:cond delay="0"/>
                                          </p:stCondLst>
                                        </p:cTn>
                                        <p:tgtEl>
                                          <p:spTgt spid="3">
                                            <p:txEl>
                                              <p:pRg st="22" end="22"/>
                                            </p:txEl>
                                          </p:spTgt>
                                        </p:tgtEl>
                                        <p:attrNameLst>
                                          <p:attrName>style.visibility</p:attrName>
                                        </p:attrNameLst>
                                      </p:cBhvr>
                                      <p:to>
                                        <p:strVal val="visible"/>
                                      </p:to>
                                    </p:set>
                                    <p:animEffect transition="in" filter="fade">
                                      <p:cBhvr>
                                        <p:cTn id="126" dur="1000"/>
                                        <p:tgtEl>
                                          <p:spTgt spid="3">
                                            <p:txEl>
                                              <p:pRg st="22" end="22"/>
                                            </p:txEl>
                                          </p:spTgt>
                                        </p:tgtEl>
                                      </p:cBhvr>
                                    </p:animEffect>
                                    <p:anim calcmode="lin" valueType="num">
                                      <p:cBhvr>
                                        <p:cTn id="127" dur="1000" fill="hold"/>
                                        <p:tgtEl>
                                          <p:spTgt spid="3">
                                            <p:txEl>
                                              <p:pRg st="22" end="22"/>
                                            </p:txEl>
                                          </p:spTgt>
                                        </p:tgtEl>
                                        <p:attrNameLst>
                                          <p:attrName>ppt_x</p:attrName>
                                        </p:attrNameLst>
                                      </p:cBhvr>
                                      <p:tavLst>
                                        <p:tav tm="0">
                                          <p:val>
                                            <p:strVal val="#ppt_x"/>
                                          </p:val>
                                        </p:tav>
                                        <p:tav tm="100000">
                                          <p:val>
                                            <p:strVal val="#ppt_x"/>
                                          </p:val>
                                        </p:tav>
                                      </p:tavLst>
                                    </p:anim>
                                    <p:anim calcmode="lin" valueType="num">
                                      <p:cBhvr>
                                        <p:cTn id="128" dur="1000" fill="hold"/>
                                        <p:tgtEl>
                                          <p:spTgt spid="3">
                                            <p:txEl>
                                              <p:pRg st="22" end="22"/>
                                            </p:txEl>
                                          </p:spTgt>
                                        </p:tgtEl>
                                        <p:attrNameLst>
                                          <p:attrName>ppt_y</p:attrName>
                                        </p:attrNameLst>
                                      </p:cBhvr>
                                      <p:tavLst>
                                        <p:tav tm="0">
                                          <p:val>
                                            <p:strVal val="#ppt_y+.1"/>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42" presetClass="entr" presetSubtype="0" fill="hold" nodeType="clickEffect">
                                  <p:stCondLst>
                                    <p:cond delay="0"/>
                                  </p:stCondLst>
                                  <p:childTnLst>
                                    <p:set>
                                      <p:cBhvr>
                                        <p:cTn id="132" dur="1" fill="hold">
                                          <p:stCondLst>
                                            <p:cond delay="0"/>
                                          </p:stCondLst>
                                        </p:cTn>
                                        <p:tgtEl>
                                          <p:spTgt spid="3">
                                            <p:txEl>
                                              <p:pRg st="23" end="23"/>
                                            </p:txEl>
                                          </p:spTgt>
                                        </p:tgtEl>
                                        <p:attrNameLst>
                                          <p:attrName>style.visibility</p:attrName>
                                        </p:attrNameLst>
                                      </p:cBhvr>
                                      <p:to>
                                        <p:strVal val="visible"/>
                                      </p:to>
                                    </p:set>
                                    <p:animEffect transition="in" filter="fade">
                                      <p:cBhvr>
                                        <p:cTn id="133" dur="1000"/>
                                        <p:tgtEl>
                                          <p:spTgt spid="3">
                                            <p:txEl>
                                              <p:pRg st="23" end="23"/>
                                            </p:txEl>
                                          </p:spTgt>
                                        </p:tgtEl>
                                      </p:cBhvr>
                                    </p:animEffect>
                                    <p:anim calcmode="lin" valueType="num">
                                      <p:cBhvr>
                                        <p:cTn id="134" dur="1000" fill="hold"/>
                                        <p:tgtEl>
                                          <p:spTgt spid="3">
                                            <p:txEl>
                                              <p:pRg st="23" end="23"/>
                                            </p:txEl>
                                          </p:spTgt>
                                        </p:tgtEl>
                                        <p:attrNameLst>
                                          <p:attrName>ppt_x</p:attrName>
                                        </p:attrNameLst>
                                      </p:cBhvr>
                                      <p:tavLst>
                                        <p:tav tm="0">
                                          <p:val>
                                            <p:strVal val="#ppt_x"/>
                                          </p:val>
                                        </p:tav>
                                        <p:tav tm="100000">
                                          <p:val>
                                            <p:strVal val="#ppt_x"/>
                                          </p:val>
                                        </p:tav>
                                      </p:tavLst>
                                    </p:anim>
                                    <p:anim calcmode="lin" valueType="num">
                                      <p:cBhvr>
                                        <p:cTn id="135" dur="1000" fill="hold"/>
                                        <p:tgtEl>
                                          <p:spTgt spid="3">
                                            <p:txEl>
                                              <p:pRg st="23" end="23"/>
                                            </p:txEl>
                                          </p:spTgt>
                                        </p:tgtEl>
                                        <p:attrNameLst>
                                          <p:attrName>ppt_y</p:attrName>
                                        </p:attrNameLst>
                                      </p:cBhvr>
                                      <p:tavLst>
                                        <p:tav tm="0">
                                          <p:val>
                                            <p:strVal val="#ppt_y+.1"/>
                                          </p:val>
                                        </p:tav>
                                        <p:tav tm="100000">
                                          <p:val>
                                            <p:strVal val="#ppt_y"/>
                                          </p:val>
                                        </p:tav>
                                      </p:tavLst>
                                    </p:anim>
                                  </p:childTnLst>
                                </p:cTn>
                              </p:par>
                            </p:childTnLst>
                          </p:cTn>
                        </p:par>
                      </p:childTnLst>
                    </p:cTn>
                  </p:par>
                  <p:par>
                    <p:cTn id="136" fill="hold">
                      <p:stCondLst>
                        <p:cond delay="indefinite"/>
                      </p:stCondLst>
                      <p:childTnLst>
                        <p:par>
                          <p:cTn id="137" fill="hold">
                            <p:stCondLst>
                              <p:cond delay="0"/>
                            </p:stCondLst>
                            <p:childTnLst>
                              <p:par>
                                <p:cTn id="138" presetID="42" presetClass="entr" presetSubtype="0" fill="hold" nodeType="clickEffect">
                                  <p:stCondLst>
                                    <p:cond delay="0"/>
                                  </p:stCondLst>
                                  <p:childTnLst>
                                    <p:set>
                                      <p:cBhvr>
                                        <p:cTn id="139" dur="1" fill="hold">
                                          <p:stCondLst>
                                            <p:cond delay="0"/>
                                          </p:stCondLst>
                                        </p:cTn>
                                        <p:tgtEl>
                                          <p:spTgt spid="3">
                                            <p:txEl>
                                              <p:pRg st="24" end="24"/>
                                            </p:txEl>
                                          </p:spTgt>
                                        </p:tgtEl>
                                        <p:attrNameLst>
                                          <p:attrName>style.visibility</p:attrName>
                                        </p:attrNameLst>
                                      </p:cBhvr>
                                      <p:to>
                                        <p:strVal val="visible"/>
                                      </p:to>
                                    </p:set>
                                    <p:animEffect transition="in" filter="fade">
                                      <p:cBhvr>
                                        <p:cTn id="140" dur="1000"/>
                                        <p:tgtEl>
                                          <p:spTgt spid="3">
                                            <p:txEl>
                                              <p:pRg st="24" end="24"/>
                                            </p:txEl>
                                          </p:spTgt>
                                        </p:tgtEl>
                                      </p:cBhvr>
                                    </p:animEffect>
                                    <p:anim calcmode="lin" valueType="num">
                                      <p:cBhvr>
                                        <p:cTn id="141" dur="1000" fill="hold"/>
                                        <p:tgtEl>
                                          <p:spTgt spid="3">
                                            <p:txEl>
                                              <p:pRg st="24" end="24"/>
                                            </p:txEl>
                                          </p:spTgt>
                                        </p:tgtEl>
                                        <p:attrNameLst>
                                          <p:attrName>ppt_x</p:attrName>
                                        </p:attrNameLst>
                                      </p:cBhvr>
                                      <p:tavLst>
                                        <p:tav tm="0">
                                          <p:val>
                                            <p:strVal val="#ppt_x"/>
                                          </p:val>
                                        </p:tav>
                                        <p:tav tm="100000">
                                          <p:val>
                                            <p:strVal val="#ppt_x"/>
                                          </p:val>
                                        </p:tav>
                                      </p:tavLst>
                                    </p:anim>
                                    <p:anim calcmode="lin" valueType="num">
                                      <p:cBhvr>
                                        <p:cTn id="142" dur="1000" fill="hold"/>
                                        <p:tgtEl>
                                          <p:spTgt spid="3">
                                            <p:txEl>
                                              <p:pRg st="24" end="24"/>
                                            </p:txEl>
                                          </p:spTgt>
                                        </p:tgtEl>
                                        <p:attrNameLst>
                                          <p:attrName>ppt_y</p:attrName>
                                        </p:attrNameLst>
                                      </p:cBhvr>
                                      <p:tavLst>
                                        <p:tav tm="0">
                                          <p:val>
                                            <p:strVal val="#ppt_y+.1"/>
                                          </p:val>
                                        </p:tav>
                                        <p:tav tm="100000">
                                          <p:val>
                                            <p:strVal val="#ppt_y"/>
                                          </p:val>
                                        </p:tav>
                                      </p:tavLst>
                                    </p:anim>
                                  </p:childTnLst>
                                </p:cTn>
                              </p:par>
                            </p:childTnLst>
                          </p:cTn>
                        </p:par>
                      </p:childTnLst>
                    </p:cTn>
                  </p:par>
                  <p:par>
                    <p:cTn id="143" fill="hold">
                      <p:stCondLst>
                        <p:cond delay="indefinite"/>
                      </p:stCondLst>
                      <p:childTnLst>
                        <p:par>
                          <p:cTn id="144" fill="hold">
                            <p:stCondLst>
                              <p:cond delay="0"/>
                            </p:stCondLst>
                            <p:childTnLst>
                              <p:par>
                                <p:cTn id="145" presetID="42" presetClass="entr" presetSubtype="0" fill="hold" nodeType="clickEffect">
                                  <p:stCondLst>
                                    <p:cond delay="0"/>
                                  </p:stCondLst>
                                  <p:childTnLst>
                                    <p:set>
                                      <p:cBhvr>
                                        <p:cTn id="146" dur="1" fill="hold">
                                          <p:stCondLst>
                                            <p:cond delay="0"/>
                                          </p:stCondLst>
                                        </p:cTn>
                                        <p:tgtEl>
                                          <p:spTgt spid="3">
                                            <p:txEl>
                                              <p:pRg st="25" end="25"/>
                                            </p:txEl>
                                          </p:spTgt>
                                        </p:tgtEl>
                                        <p:attrNameLst>
                                          <p:attrName>style.visibility</p:attrName>
                                        </p:attrNameLst>
                                      </p:cBhvr>
                                      <p:to>
                                        <p:strVal val="visible"/>
                                      </p:to>
                                    </p:set>
                                    <p:animEffect transition="in" filter="fade">
                                      <p:cBhvr>
                                        <p:cTn id="147" dur="1000"/>
                                        <p:tgtEl>
                                          <p:spTgt spid="3">
                                            <p:txEl>
                                              <p:pRg st="25" end="25"/>
                                            </p:txEl>
                                          </p:spTgt>
                                        </p:tgtEl>
                                      </p:cBhvr>
                                    </p:animEffect>
                                    <p:anim calcmode="lin" valueType="num">
                                      <p:cBhvr>
                                        <p:cTn id="148" dur="1000" fill="hold"/>
                                        <p:tgtEl>
                                          <p:spTgt spid="3">
                                            <p:txEl>
                                              <p:pRg st="25" end="25"/>
                                            </p:txEl>
                                          </p:spTgt>
                                        </p:tgtEl>
                                        <p:attrNameLst>
                                          <p:attrName>ppt_x</p:attrName>
                                        </p:attrNameLst>
                                      </p:cBhvr>
                                      <p:tavLst>
                                        <p:tav tm="0">
                                          <p:val>
                                            <p:strVal val="#ppt_x"/>
                                          </p:val>
                                        </p:tav>
                                        <p:tav tm="100000">
                                          <p:val>
                                            <p:strVal val="#ppt_x"/>
                                          </p:val>
                                        </p:tav>
                                      </p:tavLst>
                                    </p:anim>
                                    <p:anim calcmode="lin" valueType="num">
                                      <p:cBhvr>
                                        <p:cTn id="149" dur="1000" fill="hold"/>
                                        <p:tgtEl>
                                          <p:spTgt spid="3">
                                            <p:txEl>
                                              <p:pRg st="25" end="2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02833" y="2169268"/>
            <a:ext cx="8561747" cy="1605065"/>
          </a:xfrm>
        </p:spPr>
        <p:txBody>
          <a:bodyPr>
            <a:noAutofit/>
          </a:bodyPr>
          <a:lstStyle/>
          <a:p>
            <a:r>
              <a:rPr lang="en-US" sz="4800" dirty="0"/>
              <a:t>Link to </a:t>
            </a:r>
            <a:r>
              <a:rPr lang="en-US" sz="4800" dirty="0" err="1"/>
              <a:t>Menti</a:t>
            </a:r>
            <a:r>
              <a:rPr lang="en-US" sz="4800" dirty="0"/>
              <a:t>: </a:t>
            </a:r>
            <a:r>
              <a:rPr lang="en-US" sz="4800" dirty="0">
                <a:hlinkClick r:id="rId2"/>
              </a:rPr>
              <a:t>https://www.menti.com/alwctjugevh8</a:t>
            </a:r>
            <a:br>
              <a:rPr lang="en-US" sz="4800" dirty="0"/>
            </a:br>
            <a:endParaRPr lang="en-IN" sz="4800" dirty="0"/>
          </a:p>
        </p:txBody>
      </p:sp>
    </p:spTree>
    <p:extLst>
      <p:ext uri="{BB962C8B-B14F-4D97-AF65-F5344CB8AC3E}">
        <p14:creationId xmlns:p14="http://schemas.microsoft.com/office/powerpoint/2010/main" val="3394744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493105" y="4070788"/>
            <a:ext cx="9698895" cy="1590705"/>
          </a:xfrm>
        </p:spPr>
        <p:txBody>
          <a:bodyPr>
            <a:normAutofit fontScale="90000"/>
          </a:bodyPr>
          <a:lstStyle/>
          <a:p>
            <a:r>
              <a:rPr lang="en-US" sz="8000" dirty="0"/>
              <a:t>Module 5: Session 2</a:t>
            </a:r>
            <a:br>
              <a:rPr lang="en-US" sz="8000" dirty="0"/>
            </a:br>
            <a:br>
              <a:rPr lang="en-US" sz="8000" dirty="0"/>
            </a:br>
            <a:r>
              <a:rPr lang="en-US" sz="8000" dirty="0"/>
              <a:t>Qualifications of a High Call</a:t>
            </a:r>
            <a:endParaRPr lang="en-IN" sz="8000" dirty="0"/>
          </a:p>
        </p:txBody>
      </p:sp>
    </p:spTree>
    <p:extLst>
      <p:ext uri="{BB962C8B-B14F-4D97-AF65-F5344CB8AC3E}">
        <p14:creationId xmlns:p14="http://schemas.microsoft.com/office/powerpoint/2010/main" val="1285199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fontScale="90000"/>
          </a:bodyPr>
          <a:lstStyle/>
          <a:p>
            <a:r>
              <a:rPr lang="en-US" sz="4800" dirty="0"/>
              <a:t>The Ministry of Helps – </a:t>
            </a:r>
            <a:br>
              <a:rPr lang="en-US" sz="4800" dirty="0"/>
            </a:br>
            <a:r>
              <a:rPr lang="en-US" sz="4800" dirty="0"/>
              <a:t>A High Call</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596648"/>
            <a:ext cx="10515601" cy="3261352"/>
          </a:xfrm>
        </p:spPr>
        <p:txBody>
          <a:bodyPr>
            <a:normAutofit/>
          </a:bodyPr>
          <a:lstStyle/>
          <a:p>
            <a:pPr lvl="0" algn="ctr">
              <a:spcBef>
                <a:spcPts val="5"/>
              </a:spcBef>
              <a:spcAft>
                <a:spcPts val="0"/>
              </a:spcAft>
              <a:tabLst>
                <a:tab pos="730885" algn="l"/>
              </a:tabLst>
            </a:pPr>
            <a:r>
              <a:rPr lang="en-US" sz="2000" b="1" spc="-5" dirty="0">
                <a:effectLst/>
                <a:latin typeface="Arial" panose="020B0604020202020204" pitchFamily="34" charset="0"/>
                <a:ea typeface="Times New Roman" panose="02020603050405020304" pitchFamily="18" charset="0"/>
                <a:cs typeface="Times New Roman" panose="02020603050405020304" pitchFamily="18" charset="0"/>
              </a:rPr>
              <a:t>God has a different view of “helping” than we do</a:t>
            </a:r>
          </a:p>
          <a:p>
            <a:pPr marL="342900" lvl="0" indent="-342900" algn="ctr">
              <a:spcBef>
                <a:spcPts val="5"/>
              </a:spcBef>
              <a:spcAft>
                <a:spcPts val="0"/>
              </a:spcAft>
              <a:buFont typeface="+mj-lt"/>
              <a:buAutoNum type="arabicPeriod"/>
              <a:tabLst>
                <a:tab pos="730885" algn="l"/>
              </a:tabLst>
            </a:pPr>
            <a:endParaRPr lang="en-US" sz="2000" b="1" spc="-5" dirty="0">
              <a:latin typeface="Arial" panose="020B0604020202020204" pitchFamily="34" charset="0"/>
              <a:ea typeface="Times New Roman" panose="02020603050405020304" pitchFamily="18" charset="0"/>
              <a:cs typeface="Times New Roman" panose="02020603050405020304" pitchFamily="18" charset="0"/>
            </a:endParaRPr>
          </a:p>
          <a:p>
            <a:pPr algn="ctr">
              <a:spcBef>
                <a:spcPts val="5"/>
              </a:spcBef>
              <a:tabLst>
                <a:tab pos="730885" algn="l"/>
              </a:tabLst>
            </a:pPr>
            <a:r>
              <a:rPr lang="en-US" i="1" cap="none" dirty="0"/>
              <a:t>Behold, God is my helper: The Lord is with those who uphold my life </a:t>
            </a:r>
          </a:p>
          <a:p>
            <a:pPr algn="ctr">
              <a:spcBef>
                <a:spcPts val="5"/>
              </a:spcBef>
              <a:tabLst>
                <a:tab pos="730885" algn="l"/>
              </a:tabLst>
            </a:pPr>
            <a:r>
              <a:rPr lang="en-US" i="1" cap="none" dirty="0"/>
              <a:t>(Psalm 54:4 NKJV)</a:t>
            </a:r>
            <a:endParaRPr lang="en-IN" cap="none" dirty="0"/>
          </a:p>
          <a:p>
            <a:pPr marL="342900" lvl="0" indent="-342900" algn="ctr">
              <a:spcBef>
                <a:spcPts val="5"/>
              </a:spcBef>
              <a:spcAft>
                <a:spcPts val="0"/>
              </a:spcAft>
              <a:buFont typeface="+mj-lt"/>
              <a:buAutoNum type="arabicPeriod"/>
              <a:tabLst>
                <a:tab pos="730885" algn="l"/>
              </a:tabLst>
            </a:pPr>
            <a:endParaRPr lang="en-IN" sz="2000" spc="-5"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64652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fontScale="90000"/>
          </a:bodyPr>
          <a:lstStyle/>
          <a:p>
            <a:r>
              <a:rPr lang="en-US" sz="4800" dirty="0"/>
              <a:t>The Ministry of Helps – </a:t>
            </a:r>
            <a:br>
              <a:rPr lang="en-US" sz="4800" dirty="0"/>
            </a:br>
            <a:r>
              <a:rPr lang="en-US" sz="4800" dirty="0"/>
              <a:t>A High Call</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596648"/>
            <a:ext cx="10515601" cy="3261352"/>
          </a:xfrm>
        </p:spPr>
        <p:txBody>
          <a:bodyPr>
            <a:normAutofit/>
          </a:bodyPr>
          <a:lstStyle/>
          <a:p>
            <a:pPr lvl="1"/>
            <a:r>
              <a:rPr lang="en-US" sz="2000" b="1" cap="all" dirty="0"/>
              <a:t>Jesus has a different view of helping than we do.</a:t>
            </a:r>
            <a:endParaRPr lang="en-IN" sz="2000" b="1" cap="all" dirty="0"/>
          </a:p>
          <a:p>
            <a:pPr marL="342900" lvl="0" indent="-342900" algn="ctr">
              <a:spcBef>
                <a:spcPts val="5"/>
              </a:spcBef>
              <a:spcAft>
                <a:spcPts val="0"/>
              </a:spcAft>
              <a:buFont typeface="+mj-lt"/>
              <a:buAutoNum type="arabicPeriod"/>
              <a:tabLst>
                <a:tab pos="730885" algn="l"/>
              </a:tabLst>
            </a:pPr>
            <a:endParaRPr lang="en-US" sz="2000" spc="-5" dirty="0">
              <a:latin typeface="Arial" panose="020B0604020202020204" pitchFamily="34" charset="0"/>
              <a:ea typeface="Times New Roman" panose="02020603050405020304" pitchFamily="18" charset="0"/>
              <a:cs typeface="Times New Roman" panose="02020603050405020304" pitchFamily="18" charset="0"/>
            </a:endParaRPr>
          </a:p>
          <a:p>
            <a:pPr algn="ctr">
              <a:spcBef>
                <a:spcPts val="5"/>
              </a:spcBef>
              <a:tabLst>
                <a:tab pos="730885" algn="l"/>
              </a:tabLst>
            </a:pPr>
            <a:r>
              <a:rPr lang="en-US" b="1" dirty="0"/>
              <a:t>The Holy Spirit has a different view of helping than we do. </a:t>
            </a:r>
            <a:r>
              <a:rPr lang="en-US" dirty="0"/>
              <a:t>In </a:t>
            </a:r>
            <a:r>
              <a:rPr lang="en-US" b="1" dirty="0"/>
              <a:t>fact, Jesus called Him "the Helper."</a:t>
            </a:r>
            <a:endParaRPr lang="en-IN" b="1" dirty="0"/>
          </a:p>
          <a:p>
            <a:pPr marL="342900" lvl="0" indent="-342900" algn="ctr">
              <a:spcBef>
                <a:spcPts val="5"/>
              </a:spcBef>
              <a:spcAft>
                <a:spcPts val="0"/>
              </a:spcAft>
              <a:buFont typeface="+mj-lt"/>
              <a:buAutoNum type="arabicPeriod"/>
              <a:tabLst>
                <a:tab pos="730885" algn="l"/>
              </a:tabLst>
            </a:pPr>
            <a:endParaRPr lang="en-IN" sz="2000" spc="-5"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61497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fontScale="90000"/>
          </a:bodyPr>
          <a:lstStyle/>
          <a:p>
            <a:r>
              <a:rPr lang="en-US" sz="4800" dirty="0"/>
              <a:t>The Ministry of Helps – </a:t>
            </a:r>
            <a:br>
              <a:rPr lang="en-US" sz="4800" dirty="0"/>
            </a:br>
            <a:r>
              <a:rPr lang="en-US" sz="4800" dirty="0"/>
              <a:t>A High Call</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596648"/>
            <a:ext cx="10515601" cy="3261352"/>
          </a:xfrm>
        </p:spPr>
        <p:txBody>
          <a:bodyPr>
            <a:normAutofit/>
          </a:bodyPr>
          <a:lstStyle/>
          <a:p>
            <a:pPr lvl="1" algn="l">
              <a:tabLst>
                <a:tab pos="1383030" algn="l"/>
              </a:tabLst>
            </a:pPr>
            <a:r>
              <a:rPr lang="en-US" sz="2000" b="1" cap="all" spc="0" dirty="0">
                <a:effectLst/>
                <a:latin typeface="Times New Roman" panose="02020603050405020304" pitchFamily="18" charset="0"/>
                <a:ea typeface="Times New Roman" panose="02020603050405020304" pitchFamily="18" charset="0"/>
              </a:rPr>
              <a:t>Helping</a:t>
            </a:r>
            <a:r>
              <a:rPr lang="en-US" sz="2000" b="1" cap="all" spc="-5" dirty="0">
                <a:effectLst/>
                <a:latin typeface="Times New Roman" panose="02020603050405020304" pitchFamily="18" charset="0"/>
                <a:ea typeface="Times New Roman" panose="02020603050405020304" pitchFamily="18" charset="0"/>
              </a:rPr>
              <a:t> </a:t>
            </a:r>
            <a:r>
              <a:rPr lang="en-US" sz="2000" b="1" cap="all" spc="0" dirty="0">
                <a:effectLst/>
                <a:latin typeface="Times New Roman" panose="02020603050405020304" pitchFamily="18" charset="0"/>
                <a:ea typeface="Times New Roman" panose="02020603050405020304" pitchFamily="18" charset="0"/>
              </a:rPr>
              <a:t>and</a:t>
            </a:r>
            <a:r>
              <a:rPr lang="en-US" sz="2000" b="1" cap="all" spc="380" dirty="0">
                <a:effectLst/>
                <a:latin typeface="Times New Roman" panose="02020603050405020304" pitchFamily="18" charset="0"/>
                <a:ea typeface="Times New Roman" panose="02020603050405020304" pitchFamily="18" charset="0"/>
              </a:rPr>
              <a:t> </a:t>
            </a:r>
            <a:r>
              <a:rPr lang="en-US" sz="2000" b="1" cap="all" spc="0" dirty="0">
                <a:effectLst/>
                <a:latin typeface="Times New Roman" panose="02020603050405020304" pitchFamily="18" charset="0"/>
                <a:ea typeface="Times New Roman" panose="02020603050405020304" pitchFamily="18" charset="0"/>
              </a:rPr>
              <a:t>serving</a:t>
            </a:r>
            <a:r>
              <a:rPr lang="en-US" sz="2000" b="1" cap="all" spc="10" dirty="0">
                <a:effectLst/>
                <a:latin typeface="Times New Roman" panose="02020603050405020304" pitchFamily="18" charset="0"/>
                <a:ea typeface="Times New Roman" panose="02020603050405020304" pitchFamily="18" charset="0"/>
              </a:rPr>
              <a:t> </a:t>
            </a:r>
            <a:r>
              <a:rPr lang="en-US" sz="2000" b="1" cap="all" spc="0" dirty="0">
                <a:effectLst/>
                <a:latin typeface="Times New Roman" panose="02020603050405020304" pitchFamily="18" charset="0"/>
                <a:ea typeface="Times New Roman" panose="02020603050405020304" pitchFamily="18" charset="0"/>
              </a:rPr>
              <a:t>others</a:t>
            </a:r>
            <a:r>
              <a:rPr lang="en-US" sz="2000" b="1" cap="all" spc="385" dirty="0">
                <a:effectLst/>
                <a:latin typeface="Times New Roman" panose="02020603050405020304" pitchFamily="18" charset="0"/>
                <a:ea typeface="Times New Roman" panose="02020603050405020304" pitchFamily="18" charset="0"/>
              </a:rPr>
              <a:t> </a:t>
            </a:r>
            <a:r>
              <a:rPr lang="en-US" sz="2000" b="1" cap="all" spc="0" dirty="0">
                <a:effectLst/>
                <a:latin typeface="Times New Roman" panose="02020603050405020304" pitchFamily="18" charset="0"/>
                <a:ea typeface="Times New Roman" panose="02020603050405020304" pitchFamily="18" charset="0"/>
              </a:rPr>
              <a:t>is</a:t>
            </a:r>
            <a:r>
              <a:rPr lang="en-US" sz="2000" b="1" cap="all" spc="390" dirty="0">
                <a:effectLst/>
                <a:latin typeface="Times New Roman" panose="02020603050405020304" pitchFamily="18" charset="0"/>
                <a:ea typeface="Times New Roman" panose="02020603050405020304" pitchFamily="18" charset="0"/>
              </a:rPr>
              <a:t> </a:t>
            </a:r>
            <a:r>
              <a:rPr lang="en-US" sz="2000" b="1" cap="all" spc="0" dirty="0">
                <a:effectLst/>
                <a:latin typeface="Times New Roman" panose="02020603050405020304" pitchFamily="18" charset="0"/>
                <a:ea typeface="Times New Roman" panose="02020603050405020304" pitchFamily="18" charset="0"/>
              </a:rPr>
              <a:t>the</a:t>
            </a:r>
            <a:r>
              <a:rPr lang="en-US" sz="2000" b="1" cap="all" spc="-5" dirty="0">
                <a:effectLst/>
                <a:latin typeface="Times New Roman" panose="02020603050405020304" pitchFamily="18" charset="0"/>
                <a:ea typeface="Times New Roman" panose="02020603050405020304" pitchFamily="18" charset="0"/>
              </a:rPr>
              <a:t> </a:t>
            </a:r>
            <a:r>
              <a:rPr lang="en-US" sz="2000" b="1" cap="all" spc="0" dirty="0">
                <a:effectLst/>
                <a:latin typeface="Times New Roman" panose="02020603050405020304" pitchFamily="18" charset="0"/>
                <a:ea typeface="Times New Roman" panose="02020603050405020304" pitchFamily="18" charset="0"/>
              </a:rPr>
              <a:t>foundation</a:t>
            </a:r>
            <a:r>
              <a:rPr lang="en-US" sz="2000" b="1" cap="all" spc="20" dirty="0">
                <a:effectLst/>
                <a:latin typeface="Times New Roman" panose="02020603050405020304" pitchFamily="18" charset="0"/>
                <a:ea typeface="Times New Roman" panose="02020603050405020304" pitchFamily="18" charset="0"/>
              </a:rPr>
              <a:t> </a:t>
            </a:r>
            <a:r>
              <a:rPr lang="en-US" sz="2000" b="1" cap="all" spc="0" dirty="0">
                <a:effectLst/>
                <a:latin typeface="Times New Roman" panose="02020603050405020304" pitchFamily="18" charset="0"/>
                <a:ea typeface="Times New Roman" panose="02020603050405020304" pitchFamily="18" charset="0"/>
              </a:rPr>
              <a:t>for</a:t>
            </a:r>
            <a:r>
              <a:rPr lang="en-US" sz="2000" b="1" cap="all" spc="-70" dirty="0">
                <a:effectLst/>
                <a:latin typeface="Times New Roman" panose="02020603050405020304" pitchFamily="18" charset="0"/>
                <a:ea typeface="Times New Roman" panose="02020603050405020304" pitchFamily="18" charset="0"/>
              </a:rPr>
              <a:t> </a:t>
            </a:r>
            <a:r>
              <a:rPr lang="en-US" sz="2000" b="1" cap="all" spc="0" dirty="0">
                <a:effectLst/>
                <a:latin typeface="Times New Roman" panose="02020603050405020304" pitchFamily="18" charset="0"/>
                <a:ea typeface="Times New Roman" panose="02020603050405020304" pitchFamily="18" charset="0"/>
              </a:rPr>
              <a:t>all ministry.</a:t>
            </a:r>
            <a:endParaRPr lang="en-IN" sz="2000" b="1" cap="all" spc="0" dirty="0">
              <a:effectLst/>
              <a:latin typeface="Times New Roman" panose="02020603050405020304" pitchFamily="18" charset="0"/>
              <a:ea typeface="Times New Roman" panose="02020603050405020304" pitchFamily="18" charset="0"/>
            </a:endParaRPr>
          </a:p>
          <a:p>
            <a:pPr marL="342900" lvl="0" indent="-342900">
              <a:spcBef>
                <a:spcPts val="5"/>
              </a:spcBef>
              <a:spcAft>
                <a:spcPts val="0"/>
              </a:spcAft>
              <a:buFont typeface="+mj-lt"/>
              <a:buAutoNum type="arabicPeriod"/>
              <a:tabLst>
                <a:tab pos="730885" algn="l"/>
              </a:tabLst>
            </a:pPr>
            <a:endParaRPr lang="en-US" sz="2000" b="1" spc="-5" dirty="0">
              <a:latin typeface="Arial" panose="020B0604020202020204" pitchFamily="34" charset="0"/>
              <a:ea typeface="Times New Roman" panose="02020603050405020304" pitchFamily="18" charset="0"/>
              <a:cs typeface="Times New Roman" panose="02020603050405020304" pitchFamily="18" charset="0"/>
            </a:endParaRPr>
          </a:p>
          <a:p>
            <a:pPr marR="516255" lvl="0" algn="ctr">
              <a:lnSpc>
                <a:spcPct val="111000"/>
              </a:lnSpc>
              <a:spcAft>
                <a:spcPts val="0"/>
              </a:spcAft>
              <a:tabLst>
                <a:tab pos="1598295" algn="l"/>
                <a:tab pos="1604645" algn="l"/>
              </a:tabLst>
            </a:pPr>
            <a:r>
              <a:rPr lang="en-US" sz="1800" b="1" spc="0" dirty="0">
                <a:effectLst/>
                <a:latin typeface="Times New Roman" panose="02020603050405020304" pitchFamily="18" charset="0"/>
                <a:ea typeface="Times New Roman" panose="02020603050405020304" pitchFamily="18" charset="0"/>
              </a:rPr>
              <a:t>No matter</a:t>
            </a:r>
            <a:r>
              <a:rPr lang="en-US" sz="1800" b="1" spc="115"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how</a:t>
            </a:r>
            <a:r>
              <a:rPr lang="en-US" sz="1800" b="1" spc="100"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God</a:t>
            </a:r>
            <a:r>
              <a:rPr lang="en-US" sz="1800" b="1" spc="385"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'promotes"</a:t>
            </a:r>
            <a:r>
              <a:rPr lang="en-US" sz="1800" b="1" spc="400"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someone,</a:t>
            </a:r>
            <a:r>
              <a:rPr lang="en-US" sz="1800" b="1" spc="90"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they</a:t>
            </a:r>
            <a:r>
              <a:rPr lang="en-US" sz="1800" b="1" spc="165"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never grow</a:t>
            </a:r>
            <a:r>
              <a:rPr lang="en-US" sz="1800" b="1" spc="105"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beyond</a:t>
            </a:r>
            <a:r>
              <a:rPr lang="en-US" sz="1800" b="1" spc="400"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serving in the Ministry of Helps.</a:t>
            </a:r>
            <a:endParaRPr lang="en-IN" sz="1800" b="1" spc="0" dirty="0">
              <a:effectLst/>
              <a:latin typeface="Times New Roman" panose="02020603050405020304" pitchFamily="18" charset="0"/>
              <a:ea typeface="Times New Roman" panose="02020603050405020304" pitchFamily="18" charset="0"/>
            </a:endParaRPr>
          </a:p>
          <a:p>
            <a:pPr marL="342900" lvl="0" indent="-342900" algn="ctr">
              <a:spcBef>
                <a:spcPts val="5"/>
              </a:spcBef>
              <a:spcAft>
                <a:spcPts val="0"/>
              </a:spcAft>
              <a:buFont typeface="+mj-lt"/>
              <a:buAutoNum type="arabicPeriod"/>
              <a:tabLst>
                <a:tab pos="730885" algn="l"/>
              </a:tabLst>
            </a:pPr>
            <a:endParaRPr lang="en-IN" sz="2000" spc="-5"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2640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fontScale="90000"/>
          </a:bodyPr>
          <a:lstStyle/>
          <a:p>
            <a:r>
              <a:rPr lang="en-US" sz="4800" dirty="0"/>
              <a:t>The Ministry of Helps – </a:t>
            </a:r>
            <a:br>
              <a:rPr lang="en-US" sz="4800" dirty="0"/>
            </a:br>
            <a:r>
              <a:rPr lang="en-US" sz="4800" dirty="0"/>
              <a:t>A High Call</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1468879" y="3139432"/>
            <a:ext cx="14182926" cy="3261352"/>
          </a:xfrm>
        </p:spPr>
        <p:txBody>
          <a:bodyPr>
            <a:normAutofit fontScale="92500" lnSpcReduction="10000"/>
          </a:bodyPr>
          <a:lstStyle/>
          <a:p>
            <a:pPr lvl="1">
              <a:tabLst>
                <a:tab pos="1383030" algn="l"/>
              </a:tabLst>
            </a:pPr>
            <a:r>
              <a:rPr lang="en-US" sz="2200" b="1" cap="all" dirty="0">
                <a:effectLst/>
                <a:latin typeface="Times New Roman" panose="02020603050405020304" pitchFamily="18" charset="0"/>
                <a:ea typeface="Times New Roman" panose="02020603050405020304" pitchFamily="18" charset="0"/>
              </a:rPr>
              <a:t>no</a:t>
            </a:r>
            <a:r>
              <a:rPr lang="en-US" sz="2200" b="1" cap="all" spc="70" dirty="0">
                <a:effectLst/>
                <a:latin typeface="Times New Roman" panose="02020603050405020304" pitchFamily="18" charset="0"/>
                <a:ea typeface="Times New Roman" panose="02020603050405020304" pitchFamily="18" charset="0"/>
              </a:rPr>
              <a:t> </a:t>
            </a:r>
            <a:r>
              <a:rPr lang="en-US" sz="2200" b="1" cap="all" dirty="0">
                <a:effectLst/>
                <a:latin typeface="Times New Roman" panose="02020603050405020304" pitchFamily="18" charset="0"/>
                <a:ea typeface="Times New Roman" panose="02020603050405020304" pitchFamily="18" charset="0"/>
              </a:rPr>
              <a:t>ministry gift</a:t>
            </a:r>
            <a:r>
              <a:rPr lang="en-US" sz="2200" b="1" cap="all" spc="90" dirty="0">
                <a:effectLst/>
                <a:latin typeface="Times New Roman" panose="02020603050405020304" pitchFamily="18" charset="0"/>
                <a:ea typeface="Times New Roman" panose="02020603050405020304" pitchFamily="18" charset="0"/>
              </a:rPr>
              <a:t> </a:t>
            </a:r>
            <a:r>
              <a:rPr lang="en-US" sz="2200" b="1" cap="all" dirty="0">
                <a:effectLst/>
                <a:latin typeface="Times New Roman" panose="02020603050405020304" pitchFamily="18" charset="0"/>
                <a:ea typeface="Times New Roman" panose="02020603050405020304" pitchFamily="18" charset="0"/>
              </a:rPr>
              <a:t>is</a:t>
            </a:r>
            <a:r>
              <a:rPr lang="en-US" sz="2200" b="1" cap="all" spc="400" dirty="0">
                <a:effectLst/>
                <a:latin typeface="Times New Roman" panose="02020603050405020304" pitchFamily="18" charset="0"/>
                <a:ea typeface="Times New Roman" panose="02020603050405020304" pitchFamily="18" charset="0"/>
              </a:rPr>
              <a:t> </a:t>
            </a:r>
            <a:r>
              <a:rPr lang="en-US" sz="2200" b="1" cap="all" dirty="0">
                <a:effectLst/>
                <a:latin typeface="Times New Roman" panose="02020603050405020304" pitchFamily="18" charset="0"/>
                <a:ea typeface="Times New Roman" panose="02020603050405020304" pitchFamily="18" charset="0"/>
              </a:rPr>
              <a:t>more</a:t>
            </a:r>
            <a:r>
              <a:rPr lang="en-US" sz="2200" b="1" cap="all" spc="65" dirty="0">
                <a:effectLst/>
                <a:latin typeface="Times New Roman" panose="02020603050405020304" pitchFamily="18" charset="0"/>
                <a:ea typeface="Times New Roman" panose="02020603050405020304" pitchFamily="18" charset="0"/>
              </a:rPr>
              <a:t> </a:t>
            </a:r>
            <a:r>
              <a:rPr lang="en-US" sz="2200" b="1" cap="all" dirty="0">
                <a:effectLst/>
                <a:latin typeface="Times New Roman" panose="02020603050405020304" pitchFamily="18" charset="0"/>
                <a:ea typeface="Times New Roman" panose="02020603050405020304" pitchFamily="18" charset="0"/>
              </a:rPr>
              <a:t>important</a:t>
            </a:r>
            <a:r>
              <a:rPr lang="en-US" sz="2200" b="1" cap="all" spc="150" dirty="0">
                <a:effectLst/>
                <a:latin typeface="Times New Roman" panose="02020603050405020304" pitchFamily="18" charset="0"/>
                <a:ea typeface="Times New Roman" panose="02020603050405020304" pitchFamily="18" charset="0"/>
              </a:rPr>
              <a:t> </a:t>
            </a:r>
            <a:r>
              <a:rPr lang="en-US" sz="2200" b="1" cap="all" dirty="0">
                <a:effectLst/>
                <a:latin typeface="Times New Roman" panose="02020603050405020304" pitchFamily="18" charset="0"/>
                <a:ea typeface="Times New Roman" panose="02020603050405020304" pitchFamily="18" charset="0"/>
              </a:rPr>
              <a:t>than</a:t>
            </a:r>
            <a:r>
              <a:rPr lang="en-US" sz="2200" b="1" cap="all" spc="80" dirty="0">
                <a:effectLst/>
                <a:latin typeface="Times New Roman" panose="02020603050405020304" pitchFamily="18" charset="0"/>
                <a:ea typeface="Times New Roman" panose="02020603050405020304" pitchFamily="18" charset="0"/>
              </a:rPr>
              <a:t> </a:t>
            </a:r>
            <a:r>
              <a:rPr lang="en-US" sz="2200" b="1" cap="all" dirty="0">
                <a:effectLst/>
                <a:latin typeface="Times New Roman" panose="02020603050405020304" pitchFamily="18" charset="0"/>
                <a:ea typeface="Times New Roman" panose="02020603050405020304" pitchFamily="18" charset="0"/>
              </a:rPr>
              <a:t>another</a:t>
            </a:r>
            <a:endParaRPr lang="en-IN" sz="2200" b="1" cap="all" spc="0" dirty="0">
              <a:effectLst/>
              <a:latin typeface="Times New Roman" panose="02020603050405020304" pitchFamily="18" charset="0"/>
              <a:ea typeface="Times New Roman" panose="02020603050405020304" pitchFamily="18" charset="0"/>
            </a:endParaRPr>
          </a:p>
          <a:p>
            <a:pPr marL="342900" lvl="0" indent="-342900">
              <a:spcBef>
                <a:spcPts val="5"/>
              </a:spcBef>
              <a:spcAft>
                <a:spcPts val="0"/>
              </a:spcAft>
              <a:buFont typeface="+mj-lt"/>
              <a:buAutoNum type="arabicPeriod"/>
              <a:tabLst>
                <a:tab pos="730885" algn="l"/>
              </a:tabLst>
            </a:pPr>
            <a:endParaRPr lang="en-US" sz="1300" b="1" spc="-5" dirty="0">
              <a:latin typeface="Arial" panose="020B0604020202020204" pitchFamily="34" charset="0"/>
              <a:ea typeface="Times New Roman" panose="02020603050405020304" pitchFamily="18" charset="0"/>
              <a:cs typeface="Times New Roman" panose="02020603050405020304" pitchFamily="18" charset="0"/>
            </a:endParaRPr>
          </a:p>
          <a:p>
            <a:pPr marL="1589405" marR="581025" indent="8890">
              <a:lnSpc>
                <a:spcPct val="106000"/>
              </a:lnSpc>
              <a:spcAft>
                <a:spcPts val="0"/>
              </a:spcAft>
            </a:pPr>
            <a:r>
              <a:rPr lang="en-US" sz="1800" i="1" cap="none" dirty="0">
                <a:effectLst/>
                <a:latin typeface="Times New Roman" panose="02020603050405020304" pitchFamily="18" charset="0"/>
                <a:ea typeface="Times New Roman" panose="02020603050405020304" pitchFamily="18" charset="0"/>
              </a:rPr>
              <a:t>I</a:t>
            </a:r>
            <a:r>
              <a:rPr lang="en-US" sz="1800" i="1" cap="none" spc="175"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want</a:t>
            </a:r>
            <a:r>
              <a:rPr lang="en-US" sz="1800" i="1" cap="none" spc="100"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you to think</a:t>
            </a:r>
            <a:r>
              <a:rPr lang="en-US" sz="1800" i="1" cap="none" spc="185"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about</a:t>
            </a:r>
            <a:r>
              <a:rPr lang="en-US" sz="1800" i="1" cap="none" spc="180"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how</a:t>
            </a:r>
            <a:r>
              <a:rPr lang="en-US" sz="1800" i="1" cap="none" spc="140"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all this</a:t>
            </a:r>
            <a:r>
              <a:rPr lang="en-US" sz="1800" i="1" cap="none" spc="400"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makes</a:t>
            </a:r>
            <a:r>
              <a:rPr lang="en-US" sz="1800" i="1" cap="none" spc="100"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you</a:t>
            </a:r>
            <a:r>
              <a:rPr lang="en-US" sz="1800" i="1" cap="none" spc="165"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more</a:t>
            </a:r>
            <a:r>
              <a:rPr lang="en-US" sz="1800" i="1" cap="none" spc="400"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significant,</a:t>
            </a:r>
            <a:r>
              <a:rPr lang="en-US" sz="1800" i="1" cap="none" spc="115"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not less... If</a:t>
            </a:r>
            <a:r>
              <a:rPr lang="en-US" sz="1800" i="1" cap="none" spc="200"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Foot said, "I'm not elegant like Hand, embellished</a:t>
            </a:r>
            <a:r>
              <a:rPr lang="en-US" sz="1800" i="1" cap="none" spc="200"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with rings; I guess l</a:t>
            </a:r>
            <a:r>
              <a:rPr lang="en-US" sz="1800" i="1" cap="none" spc="190"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don't belong to</a:t>
            </a:r>
            <a:r>
              <a:rPr lang="en-US" sz="1800" i="1" cap="none" spc="-5"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this body," would that make </a:t>
            </a:r>
            <a:r>
              <a:rPr lang="en-US" sz="1800" i="1" cap="none" dirty="0">
                <a:effectLst/>
                <a:latin typeface="Arial" panose="020B0604020202020204" pitchFamily="34" charset="0"/>
                <a:ea typeface="Times New Roman" panose="02020603050405020304" pitchFamily="18" charset="0"/>
                <a:cs typeface="Times New Roman" panose="02020603050405020304" pitchFamily="18" charset="0"/>
              </a:rPr>
              <a:t>it </a:t>
            </a:r>
            <a:r>
              <a:rPr lang="en-US" sz="1800" i="1" cap="none" dirty="0">
                <a:effectLst/>
                <a:latin typeface="Times New Roman" panose="02020603050405020304" pitchFamily="18" charset="0"/>
                <a:ea typeface="Times New Roman" panose="02020603050405020304" pitchFamily="18" charset="0"/>
              </a:rPr>
              <a:t>so?... If the body</a:t>
            </a:r>
            <a:r>
              <a:rPr lang="en-US" sz="1800" i="1" cap="none" spc="120"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was all eye, how</a:t>
            </a:r>
            <a:r>
              <a:rPr lang="en-US" sz="1800" i="1" cap="none" spc="120"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could</a:t>
            </a:r>
            <a:r>
              <a:rPr lang="en-US" sz="1800" i="1" cap="none" spc="125"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it hear? If</a:t>
            </a:r>
            <a:r>
              <a:rPr lang="en-US" sz="1800" i="1" cap="none" spc="80"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all</a:t>
            </a:r>
            <a:r>
              <a:rPr lang="en-US" sz="1800" i="1" cap="none" spc="75"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ear, how</a:t>
            </a:r>
            <a:r>
              <a:rPr lang="en-US" sz="1800" i="1" cap="none" spc="115"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could</a:t>
            </a:r>
            <a:r>
              <a:rPr lang="en-US" sz="1800" i="1" cap="none" spc="105"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it smell? As it is,</a:t>
            </a:r>
            <a:r>
              <a:rPr lang="en-US" sz="1800" i="1" cap="none" spc="200"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we</a:t>
            </a:r>
            <a:r>
              <a:rPr lang="en-US" sz="1800" i="1" cap="none" spc="110"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see that God has carefully</a:t>
            </a:r>
            <a:r>
              <a:rPr lang="en-US" sz="1800" i="1" cap="none" spc="145"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placed each part of the body right where he wanted</a:t>
            </a:r>
            <a:r>
              <a:rPr lang="en-US" sz="1800" i="1" cap="none" spc="200" dirty="0">
                <a:effectLst/>
                <a:latin typeface="Times New Roman" panose="02020603050405020304" pitchFamily="18" charset="0"/>
                <a:ea typeface="Times New Roman" panose="02020603050405020304" pitchFamily="18" charset="0"/>
              </a:rPr>
              <a:t> </a:t>
            </a:r>
            <a:r>
              <a:rPr lang="en-US" sz="1800" i="1" cap="none" spc="-20" dirty="0">
                <a:effectLst/>
                <a:latin typeface="Times New Roman" panose="02020603050405020304" pitchFamily="18" charset="0"/>
                <a:ea typeface="Times New Roman" panose="02020603050405020304" pitchFamily="18" charset="0"/>
              </a:rPr>
              <a:t>it.</a:t>
            </a:r>
            <a:endParaRPr lang="en-IN" sz="1800" cap="none" dirty="0">
              <a:effectLst/>
              <a:latin typeface="Times New Roman" panose="02020603050405020304" pitchFamily="18" charset="0"/>
              <a:ea typeface="Times New Roman" panose="02020603050405020304" pitchFamily="18" charset="0"/>
            </a:endParaRPr>
          </a:p>
          <a:p>
            <a:pPr>
              <a:spcBef>
                <a:spcPts val="15"/>
              </a:spcBef>
            </a:pPr>
            <a:r>
              <a:rPr lang="en-US" sz="1800" i="1" cap="none" dirty="0">
                <a:effectLst/>
                <a:latin typeface="Times New Roman" panose="02020603050405020304" pitchFamily="18" charset="0"/>
                <a:ea typeface="Times New Roman" panose="02020603050405020304" pitchFamily="18" charset="0"/>
              </a:rPr>
              <a:t> </a:t>
            </a:r>
            <a:endParaRPr lang="en-IN" sz="1800" cap="none" dirty="0">
              <a:effectLst/>
              <a:latin typeface="Times New Roman" panose="02020603050405020304" pitchFamily="18" charset="0"/>
              <a:ea typeface="Times New Roman" panose="02020603050405020304" pitchFamily="18" charset="0"/>
            </a:endParaRPr>
          </a:p>
          <a:p>
            <a:pPr marL="1589405" marR="543560" indent="10795">
              <a:lnSpc>
                <a:spcPct val="107000"/>
              </a:lnSpc>
              <a:spcAft>
                <a:spcPts val="0"/>
              </a:spcAft>
            </a:pPr>
            <a:r>
              <a:rPr lang="en-US" sz="1800" i="1" cap="none" dirty="0">
                <a:effectLst/>
                <a:latin typeface="Times New Roman" panose="02020603050405020304" pitchFamily="18" charset="0"/>
                <a:ea typeface="Times New Roman" panose="02020603050405020304" pitchFamily="18" charset="0"/>
              </a:rPr>
              <a:t>But I also want you to think about how this keeps your significance</a:t>
            </a:r>
            <a:r>
              <a:rPr lang="en-US" sz="1800" i="1" cap="none" spc="200"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from getting blown up into self-importance. For no matter how significant you are, it</a:t>
            </a:r>
            <a:r>
              <a:rPr lang="en-US" sz="1800" i="1" cap="none" spc="-55"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is only because of</a:t>
            </a:r>
            <a:r>
              <a:rPr lang="en-US" sz="1800" i="1" cap="none" spc="185"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what you are a part of.</a:t>
            </a:r>
            <a:r>
              <a:rPr lang="en-US" sz="1800" i="1" cap="none" spc="200"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An enormous eye or a gigantic hand wouldn't be</a:t>
            </a:r>
            <a:r>
              <a:rPr lang="en-US" sz="1800" i="1" cap="none" spc="-25"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a body,</a:t>
            </a:r>
            <a:r>
              <a:rPr lang="en-US" sz="1800" i="1" cap="none" spc="-5"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but</a:t>
            </a:r>
            <a:r>
              <a:rPr lang="en-US" sz="1800" i="1" cap="none" spc="-5"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a monster. What we have is</a:t>
            </a:r>
            <a:r>
              <a:rPr lang="en-US" sz="1800" i="1" cap="none" spc="-15"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one body with many parts, each its proper size and in its proper place. No part</a:t>
            </a:r>
            <a:r>
              <a:rPr lang="en-US" sz="1800" i="1" cap="none" spc="-15" dirty="0">
                <a:effectLst/>
                <a:latin typeface="Times New Roman" panose="02020603050405020304" pitchFamily="18" charset="0"/>
                <a:ea typeface="Times New Roman" panose="02020603050405020304" pitchFamily="18" charset="0"/>
              </a:rPr>
              <a:t> </a:t>
            </a:r>
            <a:r>
              <a:rPr lang="en-US" sz="1800" i="1" cap="none" dirty="0">
                <a:effectLst/>
                <a:latin typeface="Times New Roman" panose="02020603050405020304" pitchFamily="18" charset="0"/>
                <a:ea typeface="Times New Roman" panose="02020603050405020304" pitchFamily="18" charset="0"/>
              </a:rPr>
              <a:t>is important on its own                          (1 Corinthians 12:14-24 MSG).</a:t>
            </a:r>
            <a:endParaRPr lang="en-IN" sz="1800" cap="none" dirty="0">
              <a:effectLst/>
              <a:latin typeface="Times New Roman" panose="02020603050405020304" pitchFamily="18" charset="0"/>
              <a:ea typeface="Times New Roman" panose="02020603050405020304" pitchFamily="18" charset="0"/>
            </a:endParaRPr>
          </a:p>
          <a:p>
            <a:pPr marL="342900" lvl="0" indent="-342900">
              <a:spcBef>
                <a:spcPts val="5"/>
              </a:spcBef>
              <a:spcAft>
                <a:spcPts val="0"/>
              </a:spcAft>
              <a:buFont typeface="+mj-lt"/>
              <a:buAutoNum type="arabicPeriod"/>
              <a:tabLst>
                <a:tab pos="730885" algn="l"/>
              </a:tabLst>
            </a:pPr>
            <a:endParaRPr lang="en-IN" sz="2000" b="1" spc="-5"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57735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fontScale="90000"/>
          </a:bodyPr>
          <a:lstStyle/>
          <a:p>
            <a:r>
              <a:rPr lang="en-US" sz="4800" dirty="0"/>
              <a:t>The Ministry of Helps – </a:t>
            </a:r>
            <a:br>
              <a:rPr lang="en-US" sz="4800" dirty="0"/>
            </a:br>
            <a:r>
              <a:rPr lang="en-US" sz="4800" dirty="0"/>
              <a:t>A High Call</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596648"/>
            <a:ext cx="10515601" cy="3261352"/>
          </a:xfrm>
        </p:spPr>
        <p:txBody>
          <a:bodyPr>
            <a:normAutofit/>
          </a:bodyPr>
          <a:lstStyle/>
          <a:p>
            <a:pPr lvl="1">
              <a:tabLst>
                <a:tab pos="1383030" algn="l"/>
              </a:tabLst>
            </a:pPr>
            <a:r>
              <a:rPr lang="en-US" sz="2000" b="1" cap="all" spc="0" dirty="0">
                <a:effectLst/>
                <a:latin typeface="Times New Roman" panose="02020603050405020304" pitchFamily="18" charset="0"/>
                <a:ea typeface="Times New Roman" panose="02020603050405020304" pitchFamily="18" charset="0"/>
              </a:rPr>
              <a:t>Jesus</a:t>
            </a:r>
            <a:r>
              <a:rPr lang="en-US" sz="2000" b="1" cap="all" spc="340" dirty="0">
                <a:effectLst/>
                <a:latin typeface="Times New Roman" panose="02020603050405020304" pitchFamily="18" charset="0"/>
                <a:ea typeface="Times New Roman" panose="02020603050405020304" pitchFamily="18" charset="0"/>
              </a:rPr>
              <a:t> </a:t>
            </a:r>
            <a:r>
              <a:rPr lang="en-US" sz="2000" b="1" cap="all" spc="0" dirty="0">
                <a:effectLst/>
                <a:latin typeface="Times New Roman" panose="02020603050405020304" pitchFamily="18" charset="0"/>
                <a:ea typeface="Times New Roman" panose="02020603050405020304" pitchFamily="18" charset="0"/>
              </a:rPr>
              <a:t>will</a:t>
            </a:r>
            <a:r>
              <a:rPr lang="en-US" sz="2000" b="1" cap="all" spc="65" dirty="0">
                <a:effectLst/>
                <a:latin typeface="Times New Roman" panose="02020603050405020304" pitchFamily="18" charset="0"/>
                <a:ea typeface="Times New Roman" panose="02020603050405020304" pitchFamily="18" charset="0"/>
              </a:rPr>
              <a:t> </a:t>
            </a:r>
            <a:r>
              <a:rPr lang="en-US" sz="2000" b="1" cap="all" spc="0" dirty="0">
                <a:effectLst/>
                <a:latin typeface="Times New Roman" panose="02020603050405020304" pitchFamily="18" charset="0"/>
                <a:ea typeface="Times New Roman" panose="02020603050405020304" pitchFamily="18" charset="0"/>
              </a:rPr>
              <a:t>always</a:t>
            </a:r>
            <a:r>
              <a:rPr lang="en-US" sz="2000" b="1" cap="all" spc="10" dirty="0">
                <a:effectLst/>
                <a:latin typeface="Times New Roman" panose="02020603050405020304" pitchFamily="18" charset="0"/>
                <a:ea typeface="Times New Roman" panose="02020603050405020304" pitchFamily="18" charset="0"/>
              </a:rPr>
              <a:t> </a:t>
            </a:r>
            <a:r>
              <a:rPr lang="en-US" sz="2000" b="1" cap="all" spc="0" dirty="0">
                <a:effectLst/>
                <a:latin typeface="Times New Roman" panose="02020603050405020304" pitchFamily="18" charset="0"/>
                <a:ea typeface="Times New Roman" panose="02020603050405020304" pitchFamily="18" charset="0"/>
              </a:rPr>
              <a:t>serve</a:t>
            </a:r>
            <a:r>
              <a:rPr lang="en-US" sz="2000" b="1" cap="all" spc="265" dirty="0">
                <a:effectLst/>
                <a:latin typeface="Times New Roman" panose="02020603050405020304" pitchFamily="18" charset="0"/>
                <a:ea typeface="Times New Roman" panose="02020603050405020304" pitchFamily="18" charset="0"/>
              </a:rPr>
              <a:t> </a:t>
            </a:r>
            <a:r>
              <a:rPr lang="en-US" sz="2000" b="1" cap="all" spc="0" dirty="0">
                <a:effectLst/>
                <a:latin typeface="Times New Roman" panose="02020603050405020304" pitchFamily="18" charset="0"/>
                <a:ea typeface="Times New Roman" panose="02020603050405020304" pitchFamily="18" charset="0"/>
              </a:rPr>
              <a:t>as</a:t>
            </a:r>
            <a:r>
              <a:rPr lang="en-US" sz="2000" b="1" cap="all" spc="-5" dirty="0">
                <a:effectLst/>
                <a:latin typeface="Times New Roman" panose="02020603050405020304" pitchFamily="18" charset="0"/>
                <a:ea typeface="Times New Roman" panose="02020603050405020304" pitchFamily="18" charset="0"/>
              </a:rPr>
              <a:t> </a:t>
            </a:r>
            <a:r>
              <a:rPr lang="en-US" sz="2000" b="1" cap="all" spc="0" dirty="0">
                <a:effectLst/>
                <a:latin typeface="Times New Roman" panose="02020603050405020304" pitchFamily="18" charset="0"/>
                <a:ea typeface="Times New Roman" panose="02020603050405020304" pitchFamily="18" charset="0"/>
              </a:rPr>
              <a:t>our</a:t>
            </a:r>
            <a:r>
              <a:rPr lang="en-US" sz="2000" b="1" cap="all" spc="-15" dirty="0">
                <a:effectLst/>
                <a:latin typeface="Times New Roman" panose="02020603050405020304" pitchFamily="18" charset="0"/>
                <a:ea typeface="Times New Roman" panose="02020603050405020304" pitchFamily="18" charset="0"/>
              </a:rPr>
              <a:t> </a:t>
            </a:r>
            <a:r>
              <a:rPr lang="en-US" sz="2000" b="1" cap="all" spc="0" dirty="0">
                <a:effectLst/>
                <a:latin typeface="Times New Roman" panose="02020603050405020304" pitchFamily="18" charset="0"/>
                <a:ea typeface="Times New Roman" panose="02020603050405020304" pitchFamily="18" charset="0"/>
              </a:rPr>
              <a:t>greatest</a:t>
            </a:r>
            <a:r>
              <a:rPr lang="en-US" sz="2000" b="1" cap="all" spc="50" dirty="0">
                <a:effectLst/>
                <a:latin typeface="Times New Roman" panose="02020603050405020304" pitchFamily="18" charset="0"/>
                <a:ea typeface="Times New Roman" panose="02020603050405020304" pitchFamily="18" charset="0"/>
              </a:rPr>
              <a:t> </a:t>
            </a:r>
            <a:r>
              <a:rPr lang="en-US" sz="2000" b="1" cap="all" spc="0" dirty="0">
                <a:effectLst/>
                <a:latin typeface="Times New Roman" panose="02020603050405020304" pitchFamily="18" charset="0"/>
                <a:ea typeface="Times New Roman" panose="02020603050405020304" pitchFamily="18" charset="0"/>
              </a:rPr>
              <a:t>example</a:t>
            </a:r>
            <a:r>
              <a:rPr lang="en-US" sz="2000" b="1" cap="all" spc="15" dirty="0">
                <a:effectLst/>
                <a:latin typeface="Times New Roman" panose="02020603050405020304" pitchFamily="18" charset="0"/>
                <a:ea typeface="Times New Roman" panose="02020603050405020304" pitchFamily="18" charset="0"/>
              </a:rPr>
              <a:t> </a:t>
            </a:r>
            <a:r>
              <a:rPr lang="en-US" sz="2000" b="1" cap="all" spc="0" dirty="0">
                <a:effectLst/>
                <a:latin typeface="Times New Roman" panose="02020603050405020304" pitchFamily="18" charset="0"/>
                <a:ea typeface="Times New Roman" panose="02020603050405020304" pitchFamily="18" charset="0"/>
              </a:rPr>
              <a:t>of</a:t>
            </a:r>
            <a:r>
              <a:rPr lang="en-US" sz="2000" b="1" cap="all" spc="15" dirty="0">
                <a:effectLst/>
                <a:latin typeface="Times New Roman" panose="02020603050405020304" pitchFamily="18" charset="0"/>
                <a:ea typeface="Times New Roman" panose="02020603050405020304" pitchFamily="18" charset="0"/>
              </a:rPr>
              <a:t> </a:t>
            </a:r>
            <a:r>
              <a:rPr lang="en-US" sz="2000" b="1" cap="all" spc="-10" dirty="0">
                <a:effectLst/>
                <a:latin typeface="Times New Roman" panose="02020603050405020304" pitchFamily="18" charset="0"/>
                <a:ea typeface="Times New Roman" panose="02020603050405020304" pitchFamily="18" charset="0"/>
              </a:rPr>
              <a:t>servanthood.</a:t>
            </a:r>
            <a:endParaRPr lang="en-IN" sz="2000" b="1" cap="all" spc="0" dirty="0">
              <a:effectLst/>
              <a:latin typeface="Times New Roman" panose="02020603050405020304" pitchFamily="18" charset="0"/>
              <a:ea typeface="Times New Roman" panose="02020603050405020304" pitchFamily="18" charset="0"/>
            </a:endParaRPr>
          </a:p>
          <a:p>
            <a:pPr lvl="0" algn="ctr">
              <a:spcBef>
                <a:spcPts val="5"/>
              </a:spcBef>
              <a:spcAft>
                <a:spcPts val="0"/>
              </a:spcAft>
              <a:tabLst>
                <a:tab pos="730885" algn="l"/>
              </a:tabLst>
            </a:pPr>
            <a:endParaRPr lang="en-US" sz="2000" b="1" spc="-5" dirty="0">
              <a:latin typeface="Arial" panose="020B0604020202020204" pitchFamily="34" charset="0"/>
              <a:ea typeface="Times New Roman" panose="02020603050405020304" pitchFamily="18" charset="0"/>
              <a:cs typeface="Times New Roman" panose="02020603050405020304" pitchFamily="18" charset="0"/>
            </a:endParaRPr>
          </a:p>
          <a:p>
            <a:pPr marR="640715" lvl="0" algn="ctr">
              <a:lnSpc>
                <a:spcPct val="113000"/>
              </a:lnSpc>
              <a:spcAft>
                <a:spcPts val="0"/>
              </a:spcAft>
              <a:buClr>
                <a:srgbClr val="444444"/>
              </a:buClr>
              <a:buSzPts val="1150"/>
              <a:tabLst>
                <a:tab pos="1595755" algn="l"/>
                <a:tab pos="1604645" algn="l"/>
              </a:tabLst>
            </a:pPr>
            <a:r>
              <a:rPr lang="en-US" sz="1800" b="1" spc="0" dirty="0">
                <a:effectLst/>
                <a:latin typeface="Times New Roman" panose="02020603050405020304" pitchFamily="18" charset="0"/>
                <a:ea typeface="Times New Roman" panose="02020603050405020304" pitchFamily="18" charset="0"/>
              </a:rPr>
              <a:t>Jesus showed</a:t>
            </a:r>
            <a:r>
              <a:rPr lang="en-US" sz="1800" b="1" spc="155"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us through</a:t>
            </a:r>
            <a:r>
              <a:rPr lang="en-US" sz="1800" b="1" spc="160"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word</a:t>
            </a:r>
            <a:r>
              <a:rPr lang="en-US" sz="1800" b="1" spc="80"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and</a:t>
            </a:r>
            <a:r>
              <a:rPr lang="en-US" sz="1800" b="1" spc="70"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deed</a:t>
            </a:r>
            <a:r>
              <a:rPr lang="en-US" sz="1800" b="1" spc="105"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the heart</a:t>
            </a:r>
            <a:r>
              <a:rPr lang="en-US" sz="1800" b="1" spc="80"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or attitude one must have to</a:t>
            </a:r>
            <a:r>
              <a:rPr lang="en-US" sz="1800" b="1" spc="400"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succeed in God’s</a:t>
            </a:r>
            <a:r>
              <a:rPr lang="en-US" sz="1800" b="1" spc="400"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work.</a:t>
            </a:r>
            <a:endParaRPr lang="en-IN" sz="1800" b="1" spc="0" dirty="0">
              <a:effectLst/>
              <a:latin typeface="Times New Roman" panose="02020603050405020304" pitchFamily="18" charset="0"/>
              <a:ea typeface="Times New Roman" panose="02020603050405020304" pitchFamily="18" charset="0"/>
            </a:endParaRPr>
          </a:p>
          <a:p>
            <a:pPr marL="342900" lvl="0" indent="-342900" algn="ctr">
              <a:spcBef>
                <a:spcPts val="5"/>
              </a:spcBef>
              <a:spcAft>
                <a:spcPts val="0"/>
              </a:spcAft>
              <a:buFont typeface="+mj-lt"/>
              <a:buAutoNum type="arabicPeriod"/>
              <a:tabLst>
                <a:tab pos="730885" algn="l"/>
              </a:tabLst>
            </a:pPr>
            <a:endParaRPr lang="en-IN" sz="2000" b="1" spc="-5" dirty="0">
              <a:effectLst/>
              <a:latin typeface="Times New Roman" panose="02020603050405020304" pitchFamily="18" charset="0"/>
              <a:ea typeface="Times New Roman" panose="02020603050405020304" pitchFamily="18" charset="0"/>
            </a:endParaRPr>
          </a:p>
          <a:p>
            <a:pPr algn="ctr">
              <a:spcBef>
                <a:spcPts val="5"/>
              </a:spcBef>
              <a:tabLst>
                <a:tab pos="730885" algn="l"/>
              </a:tabLst>
            </a:pPr>
            <a:r>
              <a:rPr lang="en-US" sz="1800" b="1" spc="0" dirty="0">
                <a:effectLst/>
                <a:latin typeface="Times New Roman" panose="02020603050405020304" pitchFamily="18" charset="0"/>
                <a:ea typeface="Times New Roman" panose="02020603050405020304" pitchFamily="18" charset="0"/>
              </a:rPr>
              <a:t>He taught His disciples that the Kingdom of God operated</a:t>
            </a:r>
            <a:r>
              <a:rPr lang="en-US" sz="1800" b="1" spc="175"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by ways that seemed ' up-side down" from</a:t>
            </a:r>
            <a:r>
              <a:rPr lang="en-US" sz="1800" b="1" spc="200"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the way</a:t>
            </a:r>
            <a:r>
              <a:rPr lang="en-US" sz="1800" b="1" spc="200"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the world</a:t>
            </a:r>
            <a:r>
              <a:rPr lang="en-US" sz="1800" b="1" spc="185" dirty="0">
                <a:effectLst/>
                <a:latin typeface="Times New Roman" panose="02020603050405020304" pitchFamily="18" charset="0"/>
                <a:ea typeface="Times New Roman" panose="02020603050405020304" pitchFamily="18" charset="0"/>
              </a:rPr>
              <a:t> </a:t>
            </a:r>
            <a:r>
              <a:rPr lang="en-US" sz="1800" b="1" spc="0" dirty="0">
                <a:effectLst/>
                <a:latin typeface="Times New Roman" panose="02020603050405020304" pitchFamily="18" charset="0"/>
                <a:ea typeface="Times New Roman" panose="02020603050405020304" pitchFamily="18" charset="0"/>
              </a:rPr>
              <a:t>worked.</a:t>
            </a:r>
            <a:endParaRPr lang="en-IN" sz="1800" b="1" spc="0" dirty="0">
              <a:effectLst/>
              <a:latin typeface="Times New Roman" panose="02020603050405020304" pitchFamily="18" charset="0"/>
              <a:ea typeface="Times New Roman" panose="02020603050405020304" pitchFamily="18" charset="0"/>
            </a:endParaRPr>
          </a:p>
          <a:p>
            <a:pPr marL="342900" lvl="0" indent="-342900" algn="ctr">
              <a:spcBef>
                <a:spcPts val="5"/>
              </a:spcBef>
              <a:spcAft>
                <a:spcPts val="0"/>
              </a:spcAft>
              <a:buFont typeface="+mj-lt"/>
              <a:buAutoNum type="arabicPeriod"/>
              <a:tabLst>
                <a:tab pos="730885" algn="l"/>
              </a:tabLst>
            </a:pPr>
            <a:endParaRPr lang="en-IN" sz="2000" b="1" spc="-5"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55259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docProps/app.xml><?xml version="1.0" encoding="utf-8"?>
<Properties xmlns="http://schemas.openxmlformats.org/officeDocument/2006/extended-properties" xmlns:vt="http://schemas.openxmlformats.org/officeDocument/2006/docPropsVTypes">
  <Template>TM10001114[[fn=Gallery]]</Template>
  <TotalTime>1437</TotalTime>
  <Words>2728</Words>
  <Application>Microsoft Office PowerPoint</Application>
  <PresentationFormat>Widescreen</PresentationFormat>
  <Paragraphs>193</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Palatino Linotype</vt:lpstr>
      <vt:lpstr>Times New Roman</vt:lpstr>
      <vt:lpstr>Gallery</vt:lpstr>
      <vt:lpstr>The Ministry of Helps</vt:lpstr>
      <vt:lpstr>Course Objectives</vt:lpstr>
      <vt:lpstr>Preview from the Last Lesson</vt:lpstr>
      <vt:lpstr>Module 5: Session 2  Qualifications of a High Call</vt:lpstr>
      <vt:lpstr>The Ministry of Helps –  A High Call</vt:lpstr>
      <vt:lpstr>The Ministry of Helps –  A High Call</vt:lpstr>
      <vt:lpstr>The Ministry of Helps –  A High Call</vt:lpstr>
      <vt:lpstr>The Ministry of Helps –  A High Call</vt:lpstr>
      <vt:lpstr>The Ministry of Helps –  A High Call</vt:lpstr>
      <vt:lpstr>PowerPoint Presentation</vt:lpstr>
      <vt:lpstr>The Ministry of Helps –  A High Call</vt:lpstr>
      <vt:lpstr>The Gift of Serving</vt:lpstr>
      <vt:lpstr>The Gift of Serving</vt:lpstr>
      <vt:lpstr>The Gift of Serving</vt:lpstr>
      <vt:lpstr>The Gift of Serving</vt:lpstr>
      <vt:lpstr>The Qualifications for the Ministry of Helps</vt:lpstr>
      <vt:lpstr>The Qualifications for the Ministry of Helps:  FAITHFULNESS</vt:lpstr>
      <vt:lpstr>The Qualifications for the Ministry of Helps:  FAITHFULNESS</vt:lpstr>
      <vt:lpstr>The Qualifications for the Ministry of Helps:  FAITHFULNESS</vt:lpstr>
      <vt:lpstr>The Qualifications for the Ministry of Helps:  FAITHFULNESS</vt:lpstr>
      <vt:lpstr>The Qualifications for the Ministry of Helps</vt:lpstr>
      <vt:lpstr>The Qualifications for the Ministry of Helps:  LOYALTY</vt:lpstr>
      <vt:lpstr>The Qualifications for the Ministry of Helps:  LOYALTY</vt:lpstr>
      <vt:lpstr>What Kind of a Believer Will You BE?</vt:lpstr>
      <vt:lpstr>Four Lists of “Gifts” found in the Bible</vt:lpstr>
      <vt:lpstr>Four Lists of “Gifts” found in the Bible</vt:lpstr>
      <vt:lpstr>Four Lists of “Gifts” found in the Bible</vt:lpstr>
      <vt:lpstr>Four Lists of “Gifts” found in the Bible</vt:lpstr>
      <vt:lpstr>Q &amp; A</vt:lpstr>
      <vt:lpstr>Link to Menti: https://www.menti.com/alwctjugevh8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Rajeev S. Bhalerao (Faculty – Pathways School Noida)</dc:creator>
  <cp:lastModifiedBy>Rajeev S. Bhalerao (Faculty – Pathways School Noida)</cp:lastModifiedBy>
  <cp:revision>45</cp:revision>
  <dcterms:created xsi:type="dcterms:W3CDTF">2024-08-21T16:07:25Z</dcterms:created>
  <dcterms:modified xsi:type="dcterms:W3CDTF">2024-08-28T17:05:32Z</dcterms:modified>
</cp:coreProperties>
</file>