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6" r:id="rId4"/>
    <p:sldId id="293"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9/12/2024</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9/12/2024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9/12/2024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9/12/2024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9/12/2024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9/12/2024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9/12/2024</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9/12/2024</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802298"/>
            <a:ext cx="9698895" cy="1590705"/>
          </a:xfrm>
        </p:spPr>
        <p:txBody>
          <a:bodyPr>
            <a:normAutofit fontScale="90000"/>
          </a:bodyPr>
          <a:lstStyle/>
          <a:p>
            <a:r>
              <a:rPr lang="en-US" sz="8000" dirty="0"/>
              <a:t>The Ministry of Helps</a:t>
            </a:r>
            <a:endParaRPr lang="en-IN" sz="80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r>
              <a:rPr lang="en-US" sz="2000" dirty="0"/>
              <a:t>Week 1 (22 Aug): supernatural helps ministry throughout the bible</a:t>
            </a:r>
          </a:p>
          <a:p>
            <a:r>
              <a:rPr lang="en-US" sz="2000" dirty="0"/>
              <a:t>Week 2 (29 </a:t>
            </a:r>
            <a:r>
              <a:rPr lang="en-US" sz="2000" dirty="0" err="1"/>
              <a:t>aug</a:t>
            </a:r>
            <a:r>
              <a:rPr lang="en-US" sz="2000" dirty="0"/>
              <a:t>): qualifications for a high call</a:t>
            </a:r>
          </a:p>
          <a:p>
            <a:r>
              <a:rPr lang="en-US" sz="2000" dirty="0"/>
              <a:t>Week 3 (5 </a:t>
            </a:r>
            <a:r>
              <a:rPr lang="en-US" sz="2000" dirty="0" err="1"/>
              <a:t>sep</a:t>
            </a:r>
            <a:r>
              <a:rPr lang="en-US" sz="2000" dirty="0"/>
              <a:t>): the problem of burn-out and how to avoid it</a:t>
            </a:r>
          </a:p>
          <a:p>
            <a:r>
              <a:rPr lang="en-US" sz="2000" b="1" dirty="0"/>
              <a:t>Week 4 (12 </a:t>
            </a:r>
            <a:r>
              <a:rPr lang="en-US" sz="2000" b="1" dirty="0" err="1"/>
              <a:t>sep</a:t>
            </a:r>
            <a:r>
              <a:rPr lang="en-US" sz="2000" b="1" dirty="0"/>
              <a:t>): finding and staying in your place of ministry</a:t>
            </a:r>
          </a:p>
          <a:p>
            <a:r>
              <a:rPr lang="en-US" sz="2000" dirty="0"/>
              <a:t>Week 5 (19 </a:t>
            </a:r>
            <a:r>
              <a:rPr lang="en-US" sz="2000" dirty="0" err="1"/>
              <a:t>sep</a:t>
            </a:r>
            <a:r>
              <a:rPr lang="en-US" sz="2000" dirty="0"/>
              <a:t>): getting along with difficult people</a:t>
            </a:r>
          </a:p>
          <a:p>
            <a:r>
              <a:rPr lang="en-US" sz="2000" dirty="0"/>
              <a:t>26 September: Q &amp; A</a:t>
            </a:r>
            <a:endParaRPr lang="en-IN" sz="2000" dirty="0"/>
          </a:p>
        </p:txBody>
      </p:sp>
    </p:spTree>
    <p:extLst>
      <p:ext uri="{BB962C8B-B14F-4D97-AF65-F5344CB8AC3E}">
        <p14:creationId xmlns:p14="http://schemas.microsoft.com/office/powerpoint/2010/main" val="948907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Getting Along with             Difficult People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29710"/>
            <a:ext cx="10515601" cy="3261352"/>
          </a:xfrm>
        </p:spPr>
        <p:txBody>
          <a:bodyPr>
            <a:normAutofit/>
          </a:bodyPr>
          <a:lstStyle/>
          <a:p>
            <a:pPr lvl="0"/>
            <a:r>
              <a:rPr lang="en-US" cap="none" dirty="0"/>
              <a:t>This can be one of the main difficulties to overcome when staying in your place of ministry</a:t>
            </a:r>
            <a:endParaRPr lang="en-IN" cap="none" dirty="0"/>
          </a:p>
          <a:p>
            <a:pPr lvl="0"/>
            <a:r>
              <a:rPr lang="en-US" cap="none" dirty="0"/>
              <a:t>Some define a difficult person as "someone who is not exactly like me" </a:t>
            </a:r>
            <a:endParaRPr lang="en-IN" cap="none" dirty="0"/>
          </a:p>
          <a:p>
            <a:pPr lvl="0"/>
            <a:r>
              <a:rPr lang="en-US" cap="none" dirty="0"/>
              <a:t>There are four basic temperament types which blend together to form your unique personality</a:t>
            </a:r>
          </a:p>
          <a:p>
            <a:pPr lvl="0"/>
            <a:r>
              <a:rPr lang="en-US" cap="none" dirty="0"/>
              <a:t>Temperament is God-created</a:t>
            </a:r>
            <a:endParaRPr lang="en-IN" cap="none" dirty="0"/>
          </a:p>
          <a:p>
            <a:r>
              <a:rPr lang="en-US" cap="none" dirty="0"/>
              <a:t>Every temperament has its unique strengths and weaknesses</a:t>
            </a:r>
            <a:endParaRPr lang="en-IN" cap="none" dirty="0"/>
          </a:p>
          <a:p>
            <a:r>
              <a:rPr lang="en-US" cap="none" dirty="0"/>
              <a:t>A study of temperaments will help you understand why you - and others - often feel, think, and act the way you do</a:t>
            </a:r>
            <a:endParaRPr lang="en-IN" cap="none" dirty="0"/>
          </a:p>
        </p:txBody>
      </p:sp>
    </p:spTree>
    <p:extLst>
      <p:ext uri="{BB962C8B-B14F-4D97-AF65-F5344CB8AC3E}">
        <p14:creationId xmlns:p14="http://schemas.microsoft.com/office/powerpoint/2010/main" val="110930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295086"/>
            <a:ext cx="10515601" cy="3261352"/>
          </a:xfrm>
        </p:spPr>
        <p:txBody>
          <a:bodyPr>
            <a:normAutofit/>
          </a:bodyPr>
          <a:lstStyle/>
          <a:p>
            <a:pPr lvl="0"/>
            <a:r>
              <a:rPr lang="en-US" b="1" dirty="0"/>
              <a:t>Every blessing and gift we have is from the Lord (James 1:17)</a:t>
            </a:r>
          </a:p>
          <a:p>
            <a:r>
              <a:rPr lang="en-US" b="1" dirty="0"/>
              <a:t>How freely God’s abundant grace abounds toward us because of our Lord’s finished work (John 1:16)</a:t>
            </a:r>
          </a:p>
          <a:p>
            <a:r>
              <a:rPr lang="en-IN" b="1" dirty="0"/>
              <a:t>There is never a time in your life when God’s grace stops flowing to you</a:t>
            </a:r>
            <a:endParaRPr lang="en-IN" dirty="0"/>
          </a:p>
          <a:p>
            <a:r>
              <a:rPr lang="en-US" b="1" dirty="0"/>
              <a:t>This is the beauty of operating in God’s grace—you can accomplish much more without the stress and strain that comes with exercising your own efforts</a:t>
            </a:r>
            <a:endParaRPr lang="en-IN" dirty="0"/>
          </a:p>
          <a:p>
            <a:endParaRPr lang="en-IN" dirty="0"/>
          </a:p>
          <a:p>
            <a:pPr lvl="0"/>
            <a:endParaRPr lang="en-IN" dirty="0"/>
          </a:p>
        </p:txBody>
      </p:sp>
    </p:spTree>
    <p:extLst>
      <p:ext uri="{BB962C8B-B14F-4D97-AF65-F5344CB8AC3E}">
        <p14:creationId xmlns:p14="http://schemas.microsoft.com/office/powerpoint/2010/main" val="87898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14536"/>
            <a:ext cx="10515601" cy="3261352"/>
          </a:xfrm>
        </p:spPr>
        <p:txBody>
          <a:bodyPr>
            <a:normAutofit/>
          </a:bodyPr>
          <a:lstStyle/>
          <a:p>
            <a:pPr lvl="0"/>
            <a:r>
              <a:rPr lang="en-US" b="1" dirty="0"/>
              <a:t>So keep on doing what God has given you the grace to do, what He has given you a special anointing for</a:t>
            </a:r>
          </a:p>
          <a:p>
            <a:pPr lvl="0"/>
            <a:r>
              <a:rPr lang="en-IN" b="1" dirty="0"/>
              <a:t>This is how our Father sets us up for success</a:t>
            </a:r>
          </a:p>
          <a:p>
            <a:pPr lvl="0"/>
            <a:r>
              <a:rPr lang="en-IN" b="1" dirty="0"/>
              <a:t>No matter what your grace gift is (whether you think it’s awesome or small and insignificant), it comes from the Father, is unique to you, and could be the very thing He uses to bring about His divine purposes in your sphere of influence</a:t>
            </a:r>
            <a:endParaRPr lang="en-IN" dirty="0"/>
          </a:p>
        </p:txBody>
      </p:sp>
    </p:spTree>
    <p:extLst>
      <p:ext uri="{BB962C8B-B14F-4D97-AF65-F5344CB8AC3E}">
        <p14:creationId xmlns:p14="http://schemas.microsoft.com/office/powerpoint/2010/main" val="143835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032424"/>
            <a:ext cx="10515601" cy="3261352"/>
          </a:xfrm>
        </p:spPr>
        <p:txBody>
          <a:bodyPr>
            <a:normAutofit fontScale="92500" lnSpcReduction="10000"/>
          </a:bodyPr>
          <a:lstStyle/>
          <a:p>
            <a:pPr lvl="0"/>
            <a:r>
              <a:rPr lang="en-IN" b="1" dirty="0"/>
              <a:t>God has positioned you right where you are for a purpose</a:t>
            </a:r>
          </a:p>
          <a:p>
            <a:r>
              <a:rPr lang="en-IN" b="1" dirty="0"/>
              <a:t>Let your works be a testament of His amazing grace</a:t>
            </a:r>
          </a:p>
          <a:p>
            <a:r>
              <a:rPr lang="en-IN" b="1" dirty="0"/>
              <a:t>When we operate in our grace gifts, we tap into God’s supernatural power and strength, allowing us to accomplish far more than we ever could in our own might (1 Cor 15:10)</a:t>
            </a:r>
          </a:p>
          <a:p>
            <a:r>
              <a:rPr lang="en-IN" b="1" dirty="0"/>
              <a:t>Another Bible example of how God’s grace produces results in our lives</a:t>
            </a:r>
            <a:r>
              <a:rPr lang="en-IN" dirty="0"/>
              <a:t> </a:t>
            </a:r>
            <a:r>
              <a:rPr lang="en-IN" b="1" dirty="0"/>
              <a:t>is in Daniel 6:3</a:t>
            </a:r>
          </a:p>
          <a:p>
            <a:r>
              <a:rPr lang="en-IN" b="1" dirty="0"/>
              <a:t>the key: Daniel’s excellent spirit was a result of God’s grace working mightily in his life!</a:t>
            </a:r>
            <a:endParaRPr lang="en-IN" dirty="0"/>
          </a:p>
          <a:p>
            <a:endParaRPr lang="en-IN" b="1" dirty="0"/>
          </a:p>
          <a:p>
            <a:endParaRPr lang="en-IN" dirty="0"/>
          </a:p>
        </p:txBody>
      </p:sp>
    </p:spTree>
    <p:extLst>
      <p:ext uri="{BB962C8B-B14F-4D97-AF65-F5344CB8AC3E}">
        <p14:creationId xmlns:p14="http://schemas.microsoft.com/office/powerpoint/2010/main" val="126582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92356"/>
            <a:ext cx="10515601" cy="3261352"/>
          </a:xfrm>
        </p:spPr>
        <p:txBody>
          <a:bodyPr>
            <a:normAutofit/>
          </a:bodyPr>
          <a:lstStyle/>
          <a:p>
            <a:pPr lvl="0"/>
            <a:r>
              <a:rPr lang="en-IN" b="1" dirty="0"/>
              <a:t>God’s grace is available to all believers</a:t>
            </a:r>
          </a:p>
          <a:p>
            <a:r>
              <a:rPr lang="en-IN" b="1" dirty="0"/>
              <a:t>God calls those who are already operating in His grace</a:t>
            </a:r>
            <a:endParaRPr lang="en-IN" dirty="0"/>
          </a:p>
          <a:p>
            <a:r>
              <a:rPr lang="en-IN" b="1" dirty="0"/>
              <a:t>Remember, it’s not about the position you hold but about operating in your grace gift</a:t>
            </a:r>
          </a:p>
          <a:p>
            <a:r>
              <a:rPr lang="en-IN" b="1" dirty="0"/>
              <a:t>Be faithful in your work</a:t>
            </a:r>
          </a:p>
          <a:p>
            <a:r>
              <a:rPr lang="en-IN" b="1" dirty="0"/>
              <a:t>Engage with the gifts and abilities god has given you</a:t>
            </a:r>
            <a:endParaRPr lang="en-IN" dirty="0"/>
          </a:p>
        </p:txBody>
      </p:sp>
    </p:spTree>
    <p:extLst>
      <p:ext uri="{BB962C8B-B14F-4D97-AF65-F5344CB8AC3E}">
        <p14:creationId xmlns:p14="http://schemas.microsoft.com/office/powerpoint/2010/main" val="238916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92356"/>
            <a:ext cx="10515601" cy="3261352"/>
          </a:xfrm>
        </p:spPr>
        <p:txBody>
          <a:bodyPr>
            <a:normAutofit/>
          </a:bodyPr>
          <a:lstStyle/>
          <a:p>
            <a:r>
              <a:rPr lang="en-IN" b="1" dirty="0"/>
              <a:t>The disciples were diligent in their work, using their skills and talents. And it was in that place of faithfulness that Jesus found them and said, “Follow Me.”</a:t>
            </a:r>
          </a:p>
          <a:p>
            <a:r>
              <a:rPr lang="en-IN" b="1" dirty="0"/>
              <a:t>Joseph’s attitude: “My job is to serve and do my best.”</a:t>
            </a:r>
            <a:r>
              <a:rPr lang="en-IN" dirty="0"/>
              <a:t> </a:t>
            </a:r>
          </a:p>
          <a:p>
            <a:r>
              <a:rPr lang="en-IN" b="1" dirty="0"/>
              <a:t>Through his faithful service, God used Joseph to save not only Egypt but also the nation of Israel</a:t>
            </a:r>
            <a:endParaRPr lang="en-IN" dirty="0"/>
          </a:p>
          <a:p>
            <a:endParaRPr lang="en-IN" dirty="0"/>
          </a:p>
        </p:txBody>
      </p:sp>
    </p:spTree>
    <p:extLst>
      <p:ext uri="{BB962C8B-B14F-4D97-AF65-F5344CB8AC3E}">
        <p14:creationId xmlns:p14="http://schemas.microsoft.com/office/powerpoint/2010/main" val="70505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275620"/>
            <a:ext cx="10515601" cy="3261352"/>
          </a:xfrm>
        </p:spPr>
        <p:txBody>
          <a:bodyPr>
            <a:normAutofit/>
          </a:bodyPr>
          <a:lstStyle/>
          <a:p>
            <a:r>
              <a:rPr lang="en-IN" i="1" cap="none" dirty="0"/>
              <a:t>2 Corinthians 5:10 (Amp)</a:t>
            </a:r>
            <a:endParaRPr lang="en-IN" cap="none" dirty="0"/>
          </a:p>
          <a:p>
            <a:r>
              <a:rPr lang="en-IN" i="1" cap="none" dirty="0"/>
              <a:t>For we [believers will be called to account and] must all appear before </a:t>
            </a:r>
            <a:r>
              <a:rPr lang="en-IN" b="1" i="1" u="sng" cap="none" dirty="0"/>
              <a:t>the judgment seat of Christ</a:t>
            </a:r>
            <a:r>
              <a:rPr lang="en-IN" i="1" cap="none" dirty="0"/>
              <a:t>, so that each one may be repaid for what has been done in the body, whether good or bad [that is, each will be held responsible for his actions, purposes, goals, motives—the use or misuse of his time, opportunities and abilities].</a:t>
            </a:r>
          </a:p>
          <a:p>
            <a:endParaRPr lang="en-IN" b="1" dirty="0"/>
          </a:p>
          <a:p>
            <a:r>
              <a:rPr lang="en-IN" b="1" dirty="0"/>
              <a:t>It’s about stewardship of the abilities and giftings that He has entrusted to you</a:t>
            </a:r>
            <a:endParaRPr lang="en-IN" dirty="0"/>
          </a:p>
          <a:p>
            <a:endParaRPr lang="en-IN" cap="none" dirty="0"/>
          </a:p>
        </p:txBody>
      </p:sp>
    </p:spTree>
    <p:extLst>
      <p:ext uri="{BB962C8B-B14F-4D97-AF65-F5344CB8AC3E}">
        <p14:creationId xmlns:p14="http://schemas.microsoft.com/office/powerpoint/2010/main" val="392246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Autofit/>
          </a:bodyPr>
          <a:lstStyle/>
          <a:p>
            <a:pPr marR="538480">
              <a:lnSpc>
                <a:spcPct val="110000"/>
              </a:lnSpc>
              <a:spcBef>
                <a:spcPts val="40"/>
              </a:spcBef>
              <a:spcAft>
                <a:spcPts val="0"/>
              </a:spcAft>
              <a:tabLst>
                <a:tab pos="1597660" algn="l"/>
                <a:tab pos="1600200" algn="l"/>
              </a:tabLst>
            </a:pPr>
            <a:r>
              <a:rPr lang="en-US" sz="3600" b="1" u="sng" dirty="0">
                <a:effectLst/>
                <a:latin typeface="Times New Roman" panose="02020603050405020304" pitchFamily="18" charset="0"/>
                <a:ea typeface="Times New Roman" panose="02020603050405020304" pitchFamily="18" charset="0"/>
              </a:rPr>
              <a:t>WE NEED THE GRACE OF GOD TO BE IN THE MINISTRY OF HELPS</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53444"/>
            <a:ext cx="10515601" cy="3261352"/>
          </a:xfrm>
        </p:spPr>
        <p:txBody>
          <a:bodyPr>
            <a:normAutofit/>
          </a:bodyPr>
          <a:lstStyle/>
          <a:p>
            <a:r>
              <a:rPr lang="en-IN" b="1" dirty="0"/>
              <a:t>continue to be diligent and faithful with what is in your hands</a:t>
            </a:r>
          </a:p>
          <a:p>
            <a:r>
              <a:rPr lang="en-IN" b="1" dirty="0"/>
              <a:t>the Lord will </a:t>
            </a:r>
            <a:r>
              <a:rPr lang="en-IN" b="1" dirty="0" err="1"/>
              <a:t>honor</a:t>
            </a:r>
            <a:r>
              <a:rPr lang="en-IN" b="1" dirty="0"/>
              <a:t> your faith and open doors of opportunity for you at the right time</a:t>
            </a:r>
          </a:p>
          <a:p>
            <a:r>
              <a:rPr lang="en-IN" b="1" dirty="0"/>
              <a:t>SO </a:t>
            </a:r>
            <a:r>
              <a:rPr lang="en-IN" sz="3600" b="1" dirty="0"/>
              <a:t>ACTIVATE YOUR GRACE GIFTS</a:t>
            </a:r>
            <a:endParaRPr lang="en-IN" sz="2800" dirty="0"/>
          </a:p>
        </p:txBody>
      </p:sp>
    </p:spTree>
    <p:extLst>
      <p:ext uri="{BB962C8B-B14F-4D97-AF65-F5344CB8AC3E}">
        <p14:creationId xmlns:p14="http://schemas.microsoft.com/office/powerpoint/2010/main" val="251566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Course Objectives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pPr marL="342900" lvl="0" indent="-342900">
              <a:spcBef>
                <a:spcPts val="5"/>
              </a:spcBef>
              <a:spcAft>
                <a:spcPts val="0"/>
              </a:spcAft>
              <a:buFont typeface="+mj-lt"/>
              <a:buAutoNum type="arabicPeriod"/>
              <a:tabLst>
                <a:tab pos="73088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understand</a:t>
            </a:r>
            <a:r>
              <a:rPr lang="en-US" sz="2000" spc="7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supernatural</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diversity</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involved</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a:t>
            </a:r>
            <a:r>
              <a:rPr lang="en-US" sz="2000" spc="-10"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nistry</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2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spiritual</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attributes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servant</a:t>
            </a:r>
            <a:r>
              <a:rPr lang="en-US" sz="2000" spc="-3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God</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215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5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impartation</a:t>
            </a:r>
            <a:r>
              <a:rPr lang="en-US" sz="2000" spc="10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that</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comes</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minister</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6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each</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believer</a:t>
            </a:r>
            <a:r>
              <a:rPr lang="en-US" sz="2000" spc="1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find</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their</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own</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a:t>
            </a:r>
            <a:r>
              <a:rPr lang="en-US" sz="2000" spc="-5"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que</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place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service</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95"/>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how</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avoid</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burn-out</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ministry</a:t>
            </a: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5897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4070788"/>
            <a:ext cx="9698895" cy="1590705"/>
          </a:xfrm>
        </p:spPr>
        <p:txBody>
          <a:bodyPr>
            <a:normAutofit fontScale="90000"/>
          </a:bodyPr>
          <a:lstStyle/>
          <a:p>
            <a:r>
              <a:rPr lang="en-US" sz="8000" dirty="0"/>
              <a:t>Module 5: Session 4</a:t>
            </a:r>
            <a:br>
              <a:rPr lang="en-US" sz="8000" dirty="0"/>
            </a:br>
            <a:br>
              <a:rPr lang="en-US" sz="8000" dirty="0"/>
            </a:br>
            <a:r>
              <a:rPr lang="en-US" sz="8000" dirty="0"/>
              <a:t>Finding and Staying in Your Place of Ministry</a:t>
            </a:r>
            <a:endParaRPr lang="en-IN" sz="8000" dirty="0"/>
          </a:p>
        </p:txBody>
      </p:sp>
    </p:spTree>
    <p:extLst>
      <p:ext uri="{BB962C8B-B14F-4D97-AF65-F5344CB8AC3E}">
        <p14:creationId xmlns:p14="http://schemas.microsoft.com/office/powerpoint/2010/main" val="128519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Finding Your Place of Ministry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r>
              <a:rPr lang="en-US" sz="2400" b="1" dirty="0"/>
              <a:t>Understanding the Supernatural Call to the Ministry of Helps</a:t>
            </a:r>
          </a:p>
          <a:p>
            <a:pPr lvl="1"/>
            <a:r>
              <a:rPr lang="en-US" sz="2400" dirty="0"/>
              <a:t>Helps ministers are vital to the smooth operation of each local church </a:t>
            </a:r>
          </a:p>
          <a:p>
            <a:pPr lvl="1"/>
            <a:r>
              <a:rPr lang="en-US" sz="2400" dirty="0"/>
              <a:t>God invites you to join Him in</a:t>
            </a:r>
            <a:r>
              <a:rPr lang="en-US" sz="2400" b="1" dirty="0"/>
              <a:t> </a:t>
            </a:r>
            <a:r>
              <a:rPr lang="en-US" sz="2400" dirty="0"/>
              <a:t>His work</a:t>
            </a:r>
          </a:p>
          <a:p>
            <a:pPr lvl="1"/>
            <a:r>
              <a:rPr lang="en-US" sz="2400" dirty="0"/>
              <a:t>If you have a willing heart, but no discovered talent, go to your pastor</a:t>
            </a:r>
          </a:p>
        </p:txBody>
      </p:sp>
    </p:spTree>
    <p:extLst>
      <p:ext uri="{BB962C8B-B14F-4D97-AF65-F5344CB8AC3E}">
        <p14:creationId xmlns:p14="http://schemas.microsoft.com/office/powerpoint/2010/main" val="166465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Finding Your Place of Ministry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1"/>
            <a:r>
              <a:rPr lang="en-US" b="1" dirty="0"/>
              <a:t>To fulfill your assignment, you must learn to rely on God, not on yourself</a:t>
            </a:r>
          </a:p>
          <a:p>
            <a:pPr lvl="1"/>
            <a:r>
              <a:rPr lang="en-US" i="1" dirty="0"/>
              <a:t>God's invitation for you to work with Him always Leads you to a crisis of belief that requires faith and action</a:t>
            </a:r>
            <a:endParaRPr lang="en-IN" dirty="0"/>
          </a:p>
          <a:p>
            <a:pPr lvl="1"/>
            <a:r>
              <a:rPr lang="en-US" i="1" dirty="0"/>
              <a:t>You must make major adjustments in your life to join God in what He is doing</a:t>
            </a:r>
          </a:p>
          <a:p>
            <a:pPr lvl="1"/>
            <a:r>
              <a:rPr lang="en-US" i="1" dirty="0"/>
              <a:t>Adjustments include your thinking, commitments, actions, and beliefs</a:t>
            </a:r>
          </a:p>
          <a:p>
            <a:pPr lvl="1"/>
            <a:r>
              <a:rPr lang="en-US" i="1" dirty="0"/>
              <a:t>Obedience requires total dependence on God to work through you</a:t>
            </a:r>
          </a:p>
          <a:p>
            <a:pPr lvl="1"/>
            <a:r>
              <a:rPr lang="en-US" i="1" dirty="0"/>
              <a:t>You come to know God by experience as you obey Him and He accomplishes His purposes through you</a:t>
            </a:r>
            <a:endParaRPr lang="en-IN" b="1" dirty="0"/>
          </a:p>
        </p:txBody>
      </p:sp>
    </p:spTree>
    <p:extLst>
      <p:ext uri="{BB962C8B-B14F-4D97-AF65-F5344CB8AC3E}">
        <p14:creationId xmlns:p14="http://schemas.microsoft.com/office/powerpoint/2010/main" val="270650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Finding Your Place of Ministry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1"/>
            <a:r>
              <a:rPr lang="en-US" sz="1500" b="1" dirty="0"/>
              <a:t>We are partners with God</a:t>
            </a:r>
          </a:p>
          <a:p>
            <a:pPr lvl="1"/>
            <a:r>
              <a:rPr lang="en-US" sz="1500" dirty="0"/>
              <a:t>In obedience, we do the natural part, the part we can do. Then God does the supernatural part that </a:t>
            </a:r>
            <a:r>
              <a:rPr lang="en-US" sz="1500" i="1" dirty="0"/>
              <a:t>only He </a:t>
            </a:r>
            <a:r>
              <a:rPr lang="en-US" sz="1500" dirty="0"/>
              <a:t>can do.</a:t>
            </a:r>
            <a:endParaRPr lang="en-IN" sz="1500" dirty="0"/>
          </a:p>
          <a:p>
            <a:pPr lvl="0" algn="ctr"/>
            <a:r>
              <a:rPr lang="en-US" sz="1500" cap="none" dirty="0"/>
              <a:t>It is God who makes us sufficient</a:t>
            </a:r>
            <a:endParaRPr lang="en-IN" sz="1500" cap="none" dirty="0"/>
          </a:p>
          <a:p>
            <a:r>
              <a:rPr lang="en-US" sz="1500" i="1" cap="none" dirty="0"/>
              <a:t>Such is the reliance and confidence that we have through Christ toward and with reference to God. Not that we are fit (qualified and sufficient in ability) of ourselves... or count anything as coming from us, but our power and ability and sufficiency are from God. [It is He] Who has qualified us [making us to be fit and worthy and sufficient] as ministers… of a new covenant… (2 Corinthians 3:4-6 AMP-Classic Edition).</a:t>
            </a:r>
            <a:endParaRPr lang="en-IN" sz="1500" cap="none" dirty="0"/>
          </a:p>
          <a:p>
            <a:pPr lvl="0" algn="ctr"/>
            <a:r>
              <a:rPr lang="en-US" sz="1500" cap="none" dirty="0"/>
              <a:t>God will never give you an assignment He will not enable you to complete</a:t>
            </a:r>
            <a:endParaRPr lang="en-IN" sz="1500" cap="none" dirty="0"/>
          </a:p>
          <a:p>
            <a:pPr lvl="1"/>
            <a:endParaRPr lang="en-IN" sz="1500" b="1" dirty="0"/>
          </a:p>
        </p:txBody>
      </p:sp>
    </p:spTree>
    <p:extLst>
      <p:ext uri="{BB962C8B-B14F-4D97-AF65-F5344CB8AC3E}">
        <p14:creationId xmlns:p14="http://schemas.microsoft.com/office/powerpoint/2010/main" val="315340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Staying in Your Place of Ministry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1"/>
            <a:r>
              <a:rPr lang="en-US" sz="2400" dirty="0"/>
              <a:t>Your current job is not a stepping stone to better things</a:t>
            </a:r>
          </a:p>
          <a:p>
            <a:pPr lvl="1"/>
            <a:r>
              <a:rPr lang="en-US" sz="2400" dirty="0"/>
              <a:t>You must be faithful to do your last project before He'll give you more</a:t>
            </a:r>
            <a:endParaRPr lang="en-IN" sz="2400" dirty="0"/>
          </a:p>
          <a:p>
            <a:pPr lvl="1"/>
            <a:r>
              <a:rPr lang="en-US" sz="2400" dirty="0"/>
              <a:t>A commitment to God's will</a:t>
            </a:r>
            <a:endParaRPr lang="en-IN" sz="2400" dirty="0"/>
          </a:p>
        </p:txBody>
      </p:sp>
    </p:spTree>
    <p:extLst>
      <p:ext uri="{BB962C8B-B14F-4D97-AF65-F5344CB8AC3E}">
        <p14:creationId xmlns:p14="http://schemas.microsoft.com/office/powerpoint/2010/main" val="60121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Staying in Your Place of Ministry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r>
              <a:rPr lang="en-US" b="1" i="1" cap="none" baseline="30000" dirty="0"/>
              <a:t>7 </a:t>
            </a:r>
            <a:r>
              <a:rPr lang="en-US" i="1" cap="none" dirty="0"/>
              <a:t>In the days of His earthly life, Jesus offered up both [specific] petitions and [urgent] supplications [for that which He needed] with fervent crying and tears to the One who was [always] able to save Him from death, and He was heard because of His reverent submission toward God [His sinlessness and His unfailing determination to do the Father’s will]. </a:t>
            </a:r>
            <a:r>
              <a:rPr lang="en-US" b="1" i="1" cap="none" baseline="30000" dirty="0"/>
              <a:t>8 </a:t>
            </a:r>
            <a:r>
              <a:rPr lang="en-US" i="1" cap="none" dirty="0"/>
              <a:t>Although He was a Son [who had never been disobedient to the Father], He learned [active, special] obedience through what He suffered. (Hebrews 5:7,8 Amp).</a:t>
            </a:r>
            <a:endParaRPr lang="en-IN" sz="1600" cap="none" dirty="0"/>
          </a:p>
        </p:txBody>
      </p:sp>
    </p:spTree>
    <p:extLst>
      <p:ext uri="{BB962C8B-B14F-4D97-AF65-F5344CB8AC3E}">
        <p14:creationId xmlns:p14="http://schemas.microsoft.com/office/powerpoint/2010/main" val="410491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Staying in Your Place of Ministry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r>
              <a:rPr lang="en-IN" b="1" i="1" cap="none" baseline="30000" dirty="0"/>
              <a:t>1 </a:t>
            </a:r>
            <a:r>
              <a:rPr lang="en-IN" i="1" cap="none" dirty="0"/>
              <a:t>Therefore we also, since we are surrounded by so great a cloud of witnesses, let us lay aside every weight, and the sin which so easily ensnares us, and let us run with endurance the race that is set before us, </a:t>
            </a:r>
            <a:r>
              <a:rPr lang="en-IN" b="1" i="1" cap="none" baseline="30000" dirty="0"/>
              <a:t>2 </a:t>
            </a:r>
            <a:r>
              <a:rPr lang="en-IN" i="1" cap="none" dirty="0"/>
              <a:t>looking unto Jesus, the author and finisher of our faith, who for the joy that was set before Him endured the cross, despising the shame, and has sat down at the right hand of the throne of God.</a:t>
            </a:r>
            <a:endParaRPr lang="en-IN" cap="none" dirty="0"/>
          </a:p>
          <a:p>
            <a:r>
              <a:rPr lang="en-IN" b="1" i="1" cap="none" baseline="30000" dirty="0"/>
              <a:t>3 </a:t>
            </a:r>
            <a:r>
              <a:rPr lang="en-IN" i="1" cap="none" dirty="0"/>
              <a:t>For consider Him who endured such hostility from sinners against Himself, lest you become weary and discouraged in your souls. </a:t>
            </a:r>
            <a:r>
              <a:rPr lang="en-IN" b="1" i="1" cap="none" baseline="30000" dirty="0"/>
              <a:t>4 </a:t>
            </a:r>
            <a:r>
              <a:rPr lang="en-IN" i="1" cap="none" dirty="0"/>
              <a:t>You have not yet resisted to bloodshed, striving against sin. </a:t>
            </a:r>
            <a:r>
              <a:rPr lang="en-US" i="1" cap="none" dirty="0"/>
              <a:t>(Hebrews 12:1-4 NKJV).</a:t>
            </a:r>
            <a:endParaRPr lang="en-IN" cap="none" dirty="0"/>
          </a:p>
        </p:txBody>
      </p:sp>
    </p:spTree>
    <p:extLst>
      <p:ext uri="{BB962C8B-B14F-4D97-AF65-F5344CB8AC3E}">
        <p14:creationId xmlns:p14="http://schemas.microsoft.com/office/powerpoint/2010/main" val="274999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1681</TotalTime>
  <Words>1393</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Palatino Linotype</vt:lpstr>
      <vt:lpstr>Times New Roman</vt:lpstr>
      <vt:lpstr>Gallery</vt:lpstr>
      <vt:lpstr>The Ministry of Helps</vt:lpstr>
      <vt:lpstr>Course Objectives</vt:lpstr>
      <vt:lpstr>Module 5: Session 4  Finding and Staying in Your Place of Ministry</vt:lpstr>
      <vt:lpstr>Finding Your Place of Ministry</vt:lpstr>
      <vt:lpstr>Finding Your Place of Ministry</vt:lpstr>
      <vt:lpstr>Finding Your Place of Ministry</vt:lpstr>
      <vt:lpstr>Staying in Your Place of Ministry</vt:lpstr>
      <vt:lpstr>Staying in Your Place of Ministry</vt:lpstr>
      <vt:lpstr>Staying in Your Place of Ministry</vt:lpstr>
      <vt:lpstr>Getting Along with             Difficult People</vt:lpstr>
      <vt:lpstr>WE NEED THE GRACE OF GOD TO BE IN THE MINISTRY OF HELPS</vt:lpstr>
      <vt:lpstr>WE NEED THE GRACE OF GOD TO BE IN THE MINISTRY OF HELPS</vt:lpstr>
      <vt:lpstr>WE NEED THE GRACE OF GOD TO BE IN THE MINISTRY OF HELPS</vt:lpstr>
      <vt:lpstr>WE NEED THE GRACE OF GOD TO BE IN THE MINISTRY OF HELPS</vt:lpstr>
      <vt:lpstr>WE NEED THE GRACE OF GOD TO BE IN THE MINISTRY OF HELPS</vt:lpstr>
      <vt:lpstr>WE NEED THE GRACE OF GOD TO BE IN THE MINISTRY OF HELPS</vt:lpstr>
      <vt:lpstr>WE NEED THE GRACE OF GOD TO BE IN THE MINISTRY OF HELPS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Rajeev S. Bhalerao (Faculty – Pathways School Noida)</dc:creator>
  <cp:lastModifiedBy>Rajeev S. Bhalerao (Faculty – Pathways School Noida)</cp:lastModifiedBy>
  <cp:revision>57</cp:revision>
  <dcterms:created xsi:type="dcterms:W3CDTF">2024-08-21T16:07:25Z</dcterms:created>
  <dcterms:modified xsi:type="dcterms:W3CDTF">2024-09-12T13:19:13Z</dcterms:modified>
</cp:coreProperties>
</file>