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f1322a3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f1322a3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f1322a3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f1322a3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f1322a3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f1322a3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f1322a3c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f1322a3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f1322a3c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f1322a3c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f1322a3c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f1322a3c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