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38b30f72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038b30f72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38b30f72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038b30f72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038b30f7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038b30f7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038b30f72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038b30f72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38b30f72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038b30f72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38b30f72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38b30f72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038b30f72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038b30f72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38b30f72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38b30f72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38b30f72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038b30f72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685bc1e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1685bc1e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