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8"/>
  </p:normalViewPr>
  <p:slideViewPr>
    <p:cSldViewPr snapToGrid="0">
      <p:cViewPr varScale="1">
        <p:scale>
          <a:sx n="113" d="100"/>
          <a:sy n="113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D997-82D8-0AB5-BDDC-C3BA70ED8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DD5BF-24BA-2B16-FBB2-541FD29EC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CC3CF-EF93-5B07-457D-DCCD5DBA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9F50-4D67-185A-4DB7-7E412FFF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AF32C-40B5-462A-83CD-F0C43A6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4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FAF9-0FFF-7548-3814-3370B9B6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17EF4-48BC-BF34-7DE2-109D86EB3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61F20-8893-533B-D654-C4C9A793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F1D0-181A-AB8C-00B2-F49A06A4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6F29D-7A3E-BD4E-136D-DFD6B4CC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41D14-6141-FAE4-0D63-5E7E87235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8207A-BFF0-A257-CFCA-2004BFA4E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F06D-5A98-E59A-AD03-4EA063C8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CB5F-6BC9-4D61-1EBC-E539C4F6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CAAEF-B426-EBC2-D2C2-44FFE7CF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BAB6-AD87-841E-17D0-D191A94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1BCA0-9760-096E-968B-B147FADF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1A2C-EDB4-E66C-9D6E-A61C6192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F7DE-8781-4A2F-65FA-AA3B258B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2756-CA11-4FAC-2064-DD326F89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C3C2-59D0-611A-DFBA-4C4931B9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A197-99E2-063B-7437-128E12FB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CBC9A-C0EE-BB1C-6C38-BA70D944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B043-562D-4211-23D0-033C6EDA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90EE-E8D2-A6BD-7647-4E15F1D4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EFB3-5719-5CF6-6265-14DDA581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69AE-EB90-CDCE-D82A-31D39777D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C605D-87FF-DCB1-C779-59FF0F56D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010C7-F0D2-09E1-E744-3FDF8045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A3E0D-CB41-4420-7A3B-898609A3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F0B66-D61C-44B4-A04A-B353EF5D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2F10-5E1E-3EDC-EFD7-70A23177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BD8EA-0A84-AD66-9E20-C3FFC7A2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ACED2-F2B9-C0D1-DC30-EB58FE020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68076-9ACD-8550-5913-C0297A282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FE97F-39DE-CDF2-75D5-7C3269281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82616-CBD1-A2A4-BA73-2C5CD6EC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C1FE4-8A95-C5A3-F5BA-BA9BD312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E26F9-4F5F-EF50-52DC-E00DFD6F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4C22F-7DFF-01CC-CB0F-880C75DE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3906A-890B-0D63-C4F5-ED09B753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5970C-A42D-71F6-D916-B33B7CBC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D809-3705-86B6-CBE8-06E11471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7C7C-949A-8D71-E3A4-2D928EC3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BDB3A-FDA8-A768-F228-65F431E2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6E40B-0060-6AD1-67D6-94780BC2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6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680D-C9FD-5DD5-4DB2-CC47EC38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748D-B494-C2F0-365F-89A93A837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3E9B3-9C4F-AA39-14EA-28BD9DF26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0290-1619-FFEA-C6BC-F001EB3A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B06BE-551F-32F0-9BDA-7923DFBE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E0B30-F26D-FB03-883E-9CF464E9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AEBD-4002-8B52-7111-8E6124ED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00694-69C3-731A-ADF1-E971F5EB3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800A8-8F79-0AF4-BC99-4F32D2A3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5B562-855B-7DAD-89AF-E55A177B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D3126-8BB2-51FD-8A6A-E297108D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967A7-8D1D-91EF-B684-6E71C7A0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1A524-78F2-F03E-0094-9BAB6AC1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823D0-33F5-F1D8-8EB2-D5B21B2B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50A4F-8BC6-B581-B646-5AB02E1A0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F59FF-F087-DA46-B9EC-223F5ACB7905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1F15-AE5B-E2C1-1C9D-B1AF29ED9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CE042-ECEA-9026-2FFA-60187EFD3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E0A48B-0EE6-D247-95A0-DD63148B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C99336-4FCE-8E15-5EE0-65BB20F2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3200" cy="68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A6685-7957-2652-4D8A-67941004C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6CB5D-5004-B87E-5FBC-EF0E4272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3A19-D466-1308-5897-5AB52B77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9866C-4C84-F64D-A8BD-9ECDAECA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836ED-5BFB-6073-7B3F-ACBD1539B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28402-9120-DFCB-3440-8F8A9C0F5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9984-628D-0B0B-DD7E-9B00A4C6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D3E58-2951-CD63-D2ED-9322654F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5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00022-1505-BBEB-D0F0-C99EF043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A4CBB-D8A0-BB7A-EFF5-39C51165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D2AC0-30BE-E25A-949C-186D3A383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3D94F-972C-9DD0-9F67-9DA8FE87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4B9F-4830-FBA1-5459-23857308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CC2C3-60B8-A1E5-4F9A-08769FB1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24512-21AA-9303-19AF-55E21078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48442-29EF-9E2C-65CD-DAF14A94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D3E59-549E-021D-96F7-BA4065242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26F9C-6C88-8791-5C77-B0FBFB3B3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2C1AD-3E89-23CC-C30F-7CF843075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F2455-C4CF-F547-2F90-FA6B47A7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3721-7312-BD5B-AE4D-5A0659FFE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C3AB4-3C55-1E24-0827-8FBAE2D4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0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CD992-0972-3175-D1BB-55F8ACB5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F80BE-FF99-FAAC-D854-A5513914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E203-477A-3A4D-260A-FB5A25807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AB5EA-6A88-3F1E-C8CF-38B7D375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6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9E1A7-0109-723E-B259-64E72BCB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82716-67B5-9E73-F792-8AF67A86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3EE6C-2DAD-FDCA-1A81-A3F37D03C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7FB4-8F32-CB90-782F-D94734F6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CB49-97E7-5FD2-4436-91415F2B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9E22B-E1B6-27A8-F8EB-0897BEDB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F426A-007F-9AD9-76B0-6EFDB2CC6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4CC81-8769-72AE-F600-617871BE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3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C9DD-2C26-522A-8B5C-504E136FF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E56F-C24C-69E4-A1C6-A8B25FBF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98F6-53A7-6A97-D7DA-F5667EDEA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2A4C3-3FA7-381D-7C40-03D52875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3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085C-F0D7-51B3-AA40-83F17FC0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BD2B0-A030-51B0-0318-4659C68E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C389-81DF-4667-43B0-E33F9054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EB44B-79EF-87E1-B686-9542DD26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9D6E7-53FA-BF98-6B65-AD5E38A93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C9B559-945C-EE38-EE2D-E946F445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Powar</dc:creator>
  <cp:lastModifiedBy>Stephanie Powar</cp:lastModifiedBy>
  <cp:revision>2</cp:revision>
  <dcterms:created xsi:type="dcterms:W3CDTF">2025-02-05T22:49:38Z</dcterms:created>
  <dcterms:modified xsi:type="dcterms:W3CDTF">2025-02-12T02:06:26Z</dcterms:modified>
</cp:coreProperties>
</file>