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28"/>
  </p:normalViewPr>
  <p:slideViewPr>
    <p:cSldViewPr snapToGrid="0">
      <p:cViewPr varScale="1">
        <p:scale>
          <a:sx n="114" d="100"/>
          <a:sy n="114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95F4B-0121-C1FD-A3CA-72364D4DB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9DE00-0AAB-4199-E0F4-FA83A174D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2AD3C-070B-095C-F721-E7555409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CDA-1A84-9543-B66E-3FE8D731022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3302-40D9-B956-F6EF-CE8076D1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B3785-0859-7DF0-C0D7-DAE1F34A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0DC-6163-3C4D-8125-5CD09481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EFB9-86CF-75C1-05DB-53A02CC4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C2243-3AD3-7F91-BA70-144EF6475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100C8-C94D-1AEB-2ADB-9728638D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CDA-1A84-9543-B66E-3FE8D731022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7B672-16DF-44CC-257A-78993A66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23B29-C92B-F3BB-4810-0CE4C6A1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0DC-6163-3C4D-8125-5CD09481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FF7C1-422B-A11F-E866-96326E1E3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9E171-9FB3-D918-89DB-74446A258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CA6AA-D7B5-169B-6DD6-D0D5C3A6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CDA-1A84-9543-B66E-3FE8D731022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3FD21-5695-2F5A-A10F-D76AAAC7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842BE-D393-7AB6-6FAC-837C473E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0DC-6163-3C4D-8125-5CD09481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FE29-1D98-FC6D-1637-3AED804C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CF2E-FEE2-AD7C-78AC-E1BEA794D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5E61A-D73E-2132-F524-BD514A1A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CDA-1A84-9543-B66E-3FE8D731022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9C7B0-EBCB-62E5-2667-9F157FD9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62244-6855-FB5F-6EAF-A3CD504D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0DC-6163-3C4D-8125-5CD09481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6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E52E-3E41-E9C8-BA8A-1430FA16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BD118-2923-4178-9D3F-3859AA272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484D3-515E-F801-9016-42A83138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CDA-1A84-9543-B66E-3FE8D731022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43760-5D5F-D211-0D84-A05B23BD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9562E-B555-DF5E-B5A5-5BA1CC7D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0DC-6163-3C4D-8125-5CD09481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3704E-00D9-8D2F-C131-CE28FD0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FE3CB-B81E-DC3D-0C83-CFA13DCEC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D958A-F024-C1E1-E6F7-FAEA08CF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DDD7D-B108-B39D-54CD-CFA6C42B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CDA-1A84-9543-B66E-3FE8D731022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DD4C7-21BD-60B6-543E-11170BCC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1389D-CC6C-866C-EC88-34DD38F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0DC-6163-3C4D-8125-5CD09481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18738-D545-8E29-FC7A-50FA78D2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C9C0F-02FD-AC24-12DE-18CB1D1A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4E25D-F583-2FE6-03AE-21229D44E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1DDED-8401-305D-853E-58EBF161B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00F95-D9B1-55D7-BFB2-A704762B9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EE1A7-B308-0464-C6ED-6C04B3D7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CDA-1A84-9543-B66E-3FE8D731022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BC058-ADC6-3366-ECDC-49C50452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70050-AA09-930A-C77E-2A5C7368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0DC-6163-3C4D-8125-5CD09481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68D6-C24E-CB39-C772-DCCC07FB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19142-657B-7352-F8B0-A2DA867E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CDA-1A84-9543-B66E-3FE8D731022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4F59F-B660-E476-456E-DB26A63E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7599E-8BB0-EEFE-10A3-02F01717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0DC-6163-3C4D-8125-5CD09481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8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05580-A67E-368D-35B1-D3B771A5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CDA-1A84-9543-B66E-3FE8D731022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77D2A-EEC9-CEEF-BD08-885A0356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EAA69-F3AF-4348-4F07-667C6182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0DC-6163-3C4D-8125-5CD09481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58D4-7021-09E3-5956-2E837D4E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D2B43-0A23-3C1F-2F10-B6F341809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464F2-1EF6-0AD2-D1E6-509117D4A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B6890-0A59-F39E-DEAD-FEF280C7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CDA-1A84-9543-B66E-3FE8D731022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53D7D-8A51-A106-ADEA-AE858B70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5EA6-4EF0-0436-0AFD-79F61E70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0DC-6163-3C4D-8125-5CD09481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F74F-9FFF-813F-869C-6FFF84D6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BF62DD-2741-015D-517A-AB6FC8D09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32AB9-CEF2-8841-F22E-80F5A04D8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D8204-28E1-22EE-D4D2-A52DA426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CDA-1A84-9543-B66E-3FE8D731022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68ACD-6463-E743-9E72-7657BF7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75077-5B0E-A740-9B68-AE395CCB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0DC-6163-3C4D-8125-5CD09481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0C756-CC78-1B51-7FE1-D25624A2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DA413-1232-091E-EAA9-AF2558AFA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99612-BB3C-4D8A-D672-9E55237ED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FB3CDA-1A84-9543-B66E-3FE8D731022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20905-AD8E-A744-98B5-3E8E8D425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07D4-5DDB-1EEE-E546-035062B95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F090DC-6163-3C4D-8125-5CD09481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1EA3E-4B15-6415-F9F7-13323D66C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8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A02F1-901D-63B3-1CA4-7CB8C6835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BFC23-3EA6-94B5-4C88-4AC3A7F0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8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C3A5C-99FA-3EE7-CE44-AD3A1C752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B67F1-FD11-4C35-4452-1E6E7733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A75A5-6368-3548-C3E2-5A7712A14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28996-B35F-42E9-452E-A1CEC7372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5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1E144-06A0-2D31-66EF-32EB19523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7163B-E337-EEB9-481B-31B11842A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B45F9-618D-3EE0-43EB-005D32DCA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771AD-9DAA-3B4B-F71D-83B82C85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2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97EAA-8920-6A97-D0AC-EF082C867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EDD2A-1925-771B-AFDA-5A19FC149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7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2125-FF9F-DEAE-E1AF-636AF3F3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E5C73-6A16-D77A-DACE-1AEFA0212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2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1A2AE-0936-D9AB-02BA-F01F79C8B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DBE33-E908-053F-797D-7F5888AF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97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E4DBC-710D-3430-7671-F81265B5B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E2412-BAFB-0C70-0F57-F61EE6D9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F2AC6-D47A-257C-9282-A7B3A58F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D53EB-96AE-5345-8C6A-4F53B608B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0481C-A6E7-3DE0-D297-E1055EE0F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BB760-B8ED-B49C-1577-7A04A362A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21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A961C-58CF-4A34-ADA0-28694BEF2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9FCE9-2035-34F0-9AD4-E54BB9626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917FD-E71E-5B2F-F5B9-DA0CDA344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8A3E4-2BF4-67A5-6AAA-7D37A50B6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07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B71A3-57B7-26B8-571F-A559A2649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2FB20-CEE9-A445-3CB2-2725D04C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1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17BBD-C353-C0A4-9220-404CCAF20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C0A6F-F4E8-E724-2C1A-9432EEEB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19E44-A4A2-A69D-97B6-64522E6E3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C0B4B-FB0D-0134-4BCB-0B2CB0D5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81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F4DB3-896C-81BC-1A1E-03330475A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17122-61E6-C45D-113C-68CB0859C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17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8978C-A442-11AB-1767-8ACD37DEE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4BEDB-70F7-CC0C-4C06-F4E84682B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6C67C-579A-B57A-5001-6E73EE9B2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F48D1-9833-BDA1-4184-635BB747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30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79E91-3EDB-AD07-D896-570135839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2E0A6-95A1-20B4-F32F-E0473ED54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67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410B4-4D17-5DD8-B410-EFA040CA9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58802-7C80-40DD-05F1-4A78943B1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7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FBDBC-7499-0DC9-4000-44AC499AC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D31A0-CF90-77D1-7B64-BE1C4C6A4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31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3DF5-89B1-E9AA-6D09-6852B7778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9C045-59DC-B461-EBF7-0CF1E5841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49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66502-1698-8C8D-8ACB-AA2AEEAB1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6DA1C-92BB-42D7-2256-100A8691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5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2772D-C47D-D41D-CF64-202D1B55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64B56-3491-6F16-BA9D-67294300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11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F32DD-67E4-46EE-A47D-10B6798C2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437F74-8231-2760-4702-B1C942A9D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9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595C4-74E6-C715-145F-8AE7B1AFD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57531-BB49-FD1F-5E1E-FD5DC876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97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10892-4765-381B-7ED0-1D68C5083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C0084-F321-F29C-5DFA-17ABDE006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58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D50A5-EFD7-0374-5E37-4ABBC47F7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889B3-CE1A-D0F2-D4B6-B6D93376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85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C3E09-3162-B363-75DD-6226AD3A9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26F08F-C074-4280-6485-742726FB7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14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A8ACE-9BC7-F08D-7E7C-C6FF23D9A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974D7-2B4D-0752-C5E9-77FB4C3B3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16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67227-0EF3-649F-81B0-26447BD92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5063D-A521-728B-DD2A-82E320747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2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EF6F9-6948-4C8E-DC22-C6EA13ACC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9942B-418B-C284-CB1A-1D9E54C42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31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C6E22-E7C7-A14D-72DA-8BCE20321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182D7-347B-A1C8-3EF7-2867B3AC8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1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FA9A8-3790-2C17-B47F-A9C852BBC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7FB0F-0F84-7E03-3F9B-20854FA5B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30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0D465-4B35-8EE3-31E0-91185ADAE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FD4D8A-8D92-A625-709D-E7457E63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6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DE812-8924-2F17-67C5-644F8127A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FCDA1-F7E8-3E8C-CD1C-23A0D5D99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9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427DB-7857-7F2F-321F-02CFBC26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D2BF9-8BFE-368E-FF52-350BE422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1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04A80-E92A-9AF5-8ED5-402A93805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E0E61-5FD2-22D7-54FF-DAFC15EE3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0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E8F3D-2D81-38BE-4D30-6020064C6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2A40E-78FA-D05B-F177-C21EC96F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0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66D43-5B54-DE77-B396-29429F656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13150-AF29-A543-AF96-86C77C35B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92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Powar</dc:creator>
  <cp:lastModifiedBy>Stephanie Powar</cp:lastModifiedBy>
  <cp:revision>1</cp:revision>
  <dcterms:created xsi:type="dcterms:W3CDTF">2025-02-12T22:47:57Z</dcterms:created>
  <dcterms:modified xsi:type="dcterms:W3CDTF">2025-02-12T22:58:25Z</dcterms:modified>
</cp:coreProperties>
</file>